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6" r:id="rId5"/>
    <p:sldMasterId id="2147483751" r:id="rId6"/>
  </p:sldMasterIdLst>
  <p:notesMasterIdLst>
    <p:notesMasterId r:id="rId16"/>
  </p:notesMasterIdLst>
  <p:sldIdLst>
    <p:sldId id="9104" r:id="rId7"/>
    <p:sldId id="9128" r:id="rId8"/>
    <p:sldId id="9129" r:id="rId9"/>
    <p:sldId id="9130" r:id="rId10"/>
    <p:sldId id="9131" r:id="rId11"/>
    <p:sldId id="9132" r:id="rId12"/>
    <p:sldId id="9133" r:id="rId13"/>
    <p:sldId id="9134" r:id="rId14"/>
    <p:sldId id="9135"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ambria Math" panose="02040503050406030204" pitchFamily="18"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2" clrIdx="0">
    <p:extLst>
      <p:ext uri="{19B8F6BF-5375-455C-9EA6-DF929625EA0E}">
        <p15:presenceInfo xmlns:p15="http://schemas.microsoft.com/office/powerpoint/2012/main" userId="S::tim.palucka@ansys.com::df72d187-bcb6-490f-852a-8c31d2c3bb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492" autoAdjust="0"/>
  </p:normalViewPr>
  <p:slideViewPr>
    <p:cSldViewPr snapToGrid="0">
      <p:cViewPr varScale="1">
        <p:scale>
          <a:sx n="114" d="100"/>
          <a:sy n="114" d="100"/>
        </p:scale>
        <p:origin x="204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Coleman" userId="S::susan.coleman@ansys.com::bf3ca523-d9d2-4935-9242-ea2b2b2a4985" providerId="AD" clId="Web-{5AAD3AA8-E0E4-F2D9-911E-CEADFD2F8960}"/>
    <pc:docChg chg="modSld">
      <pc:chgData name="Susan Coleman" userId="S::susan.coleman@ansys.com::bf3ca523-d9d2-4935-9242-ea2b2b2a4985" providerId="AD" clId="Web-{5AAD3AA8-E0E4-F2D9-911E-CEADFD2F8960}" dt="2020-05-29T17:46:50.601" v="2" actId="1076"/>
      <pc:docMkLst>
        <pc:docMk/>
      </pc:docMkLst>
      <pc:sldChg chg="modSp">
        <pc:chgData name="Susan Coleman" userId="S::susan.coleman@ansys.com::bf3ca523-d9d2-4935-9242-ea2b2b2a4985" providerId="AD" clId="Web-{5AAD3AA8-E0E4-F2D9-911E-CEADFD2F8960}" dt="2020-05-29T17:46:50.601" v="2" actId="1076"/>
        <pc:sldMkLst>
          <pc:docMk/>
          <pc:sldMk cId="1153346332" sldId="9104"/>
        </pc:sldMkLst>
        <pc:spChg chg="mod">
          <ac:chgData name="Susan Coleman" userId="S::susan.coleman@ansys.com::bf3ca523-d9d2-4935-9242-ea2b2b2a4985" providerId="AD" clId="Web-{5AAD3AA8-E0E4-F2D9-911E-CEADFD2F8960}" dt="2020-05-29T17:46:43.273" v="0" actId="20577"/>
          <ac:spMkLst>
            <pc:docMk/>
            <pc:sldMk cId="1153346332" sldId="9104"/>
            <ac:spMk id="2" creationId="{BF09F97B-A23A-3E40-8354-D7480B3544A4}"/>
          </ac:spMkLst>
        </pc:spChg>
        <pc:spChg chg="mod">
          <ac:chgData name="Susan Coleman" userId="S::susan.coleman@ansys.com::bf3ca523-d9d2-4935-9242-ea2b2b2a4985" providerId="AD" clId="Web-{5AAD3AA8-E0E4-F2D9-911E-CEADFD2F8960}" dt="2020-05-29T17:46:50.601" v="2" actId="1076"/>
          <ac:spMkLst>
            <pc:docMk/>
            <pc:sldMk cId="1153346332" sldId="9104"/>
            <ac:spMk id="4" creationId="{5D397922-B683-F444-B3C1-D6F502889C4E}"/>
          </ac:spMkLst>
        </pc:spChg>
      </pc:sldChg>
    </pc:docChg>
  </pc:docChgLst>
  <pc:docChgLst>
    <pc:chgData name="Tim Palucka" userId="S::tim.palucka@ansys.com::df72d187-bcb6-490f-852a-8c31d2c3bbf4" providerId="AD" clId="Web-{3641F596-2A07-871C-5C26-26AC591EF46B}"/>
    <pc:docChg chg="modSld">
      <pc:chgData name="Tim Palucka" userId="S::tim.palucka@ansys.com::df72d187-bcb6-490f-852a-8c31d2c3bbf4" providerId="AD" clId="Web-{3641F596-2A07-871C-5C26-26AC591EF46B}" dt="2020-05-26T18:41:49.833" v="68" actId="20577"/>
      <pc:docMkLst>
        <pc:docMk/>
      </pc:docMkLst>
      <pc:sldChg chg="addCm modCm">
        <pc:chgData name="Tim Palucka" userId="S::tim.palucka@ansys.com::df72d187-bcb6-490f-852a-8c31d2c3bbf4" providerId="AD" clId="Web-{3641F596-2A07-871C-5C26-26AC591EF46B}" dt="2020-05-26T18:33:25.929" v="2"/>
        <pc:sldMkLst>
          <pc:docMk/>
          <pc:sldMk cId="1405724922" sldId="9128"/>
        </pc:sldMkLst>
      </pc:sldChg>
      <pc:sldChg chg="modSp addCm">
        <pc:chgData name="Tim Palucka" userId="S::tim.palucka@ansys.com::df72d187-bcb6-490f-852a-8c31d2c3bbf4" providerId="AD" clId="Web-{3641F596-2A07-871C-5C26-26AC591EF46B}" dt="2020-05-26T18:37:44.983" v="12" actId="20577"/>
        <pc:sldMkLst>
          <pc:docMk/>
          <pc:sldMk cId="2160179718" sldId="9129"/>
        </pc:sldMkLst>
        <pc:spChg chg="mod">
          <ac:chgData name="Tim Palucka" userId="S::tim.palucka@ansys.com::df72d187-bcb6-490f-852a-8c31d2c3bbf4" providerId="AD" clId="Web-{3641F596-2A07-871C-5C26-26AC591EF46B}" dt="2020-05-26T18:37:44.983" v="12" actId="20577"/>
          <ac:spMkLst>
            <pc:docMk/>
            <pc:sldMk cId="2160179718" sldId="9129"/>
            <ac:spMk id="4" creationId="{FF2A4E4C-AFB4-4477-AE29-8CA31D488FF6}"/>
          </ac:spMkLst>
        </pc:spChg>
      </pc:sldChg>
      <pc:sldChg chg="modSp">
        <pc:chgData name="Tim Palucka" userId="S::tim.palucka@ansys.com::df72d187-bcb6-490f-852a-8c31d2c3bbf4" providerId="AD" clId="Web-{3641F596-2A07-871C-5C26-26AC591EF46B}" dt="2020-05-26T18:38:13.578" v="18" actId="20577"/>
        <pc:sldMkLst>
          <pc:docMk/>
          <pc:sldMk cId="1913641871" sldId="9130"/>
        </pc:sldMkLst>
        <pc:spChg chg="mod">
          <ac:chgData name="Tim Palucka" userId="S::tim.palucka@ansys.com::df72d187-bcb6-490f-852a-8c31d2c3bbf4" providerId="AD" clId="Web-{3641F596-2A07-871C-5C26-26AC591EF46B}" dt="2020-05-26T18:38:13.578" v="18" actId="20577"/>
          <ac:spMkLst>
            <pc:docMk/>
            <pc:sldMk cId="1913641871" sldId="9130"/>
            <ac:spMk id="4" creationId="{791E697F-22E6-4C40-B20F-F8D2F827EA8B}"/>
          </ac:spMkLst>
        </pc:spChg>
      </pc:sldChg>
      <pc:sldChg chg="modSp">
        <pc:chgData name="Tim Palucka" userId="S::tim.palucka@ansys.com::df72d187-bcb6-490f-852a-8c31d2c3bbf4" providerId="AD" clId="Web-{3641F596-2A07-871C-5C26-26AC591EF46B}" dt="2020-05-26T18:39:13.267" v="34" actId="20577"/>
        <pc:sldMkLst>
          <pc:docMk/>
          <pc:sldMk cId="1779644428" sldId="9131"/>
        </pc:sldMkLst>
        <pc:spChg chg="mod">
          <ac:chgData name="Tim Palucka" userId="S::tim.palucka@ansys.com::df72d187-bcb6-490f-852a-8c31d2c3bbf4" providerId="AD" clId="Web-{3641F596-2A07-871C-5C26-26AC591EF46B}" dt="2020-05-26T18:39:13.267" v="34" actId="20577"/>
          <ac:spMkLst>
            <pc:docMk/>
            <pc:sldMk cId="1779644428" sldId="9131"/>
            <ac:spMk id="4" creationId="{928D37A9-71CE-42E2-8FAC-70D70DA8A981}"/>
          </ac:spMkLst>
        </pc:spChg>
      </pc:sldChg>
      <pc:sldChg chg="modSp">
        <pc:chgData name="Tim Palucka" userId="S::tim.palucka@ansys.com::df72d187-bcb6-490f-852a-8c31d2c3bbf4" providerId="AD" clId="Web-{3641F596-2A07-871C-5C26-26AC591EF46B}" dt="2020-05-26T18:39:37.549" v="44" actId="20577"/>
        <pc:sldMkLst>
          <pc:docMk/>
          <pc:sldMk cId="1582326748" sldId="9132"/>
        </pc:sldMkLst>
        <pc:spChg chg="mod">
          <ac:chgData name="Tim Palucka" userId="S::tim.palucka@ansys.com::df72d187-bcb6-490f-852a-8c31d2c3bbf4" providerId="AD" clId="Web-{3641F596-2A07-871C-5C26-26AC591EF46B}" dt="2020-05-26T18:39:35.127" v="42" actId="20577"/>
          <ac:spMkLst>
            <pc:docMk/>
            <pc:sldMk cId="1582326748" sldId="9132"/>
            <ac:spMk id="4" creationId="{E6B3A1FF-EE91-407D-8CA7-0BDDF3EFCA4C}"/>
          </ac:spMkLst>
        </pc:spChg>
        <pc:spChg chg="mod">
          <ac:chgData name="Tim Palucka" userId="S::tim.palucka@ansys.com::df72d187-bcb6-490f-852a-8c31d2c3bbf4" providerId="AD" clId="Web-{3641F596-2A07-871C-5C26-26AC591EF46B}" dt="2020-05-26T18:39:37.549" v="44" actId="20577"/>
          <ac:spMkLst>
            <pc:docMk/>
            <pc:sldMk cId="1582326748" sldId="9132"/>
            <ac:spMk id="7" creationId="{2E900866-A775-4D3C-90A6-C5F95EEFBE64}"/>
          </ac:spMkLst>
        </pc:spChg>
      </pc:sldChg>
      <pc:sldChg chg="modSp">
        <pc:chgData name="Tim Palucka" userId="S::tim.palucka@ansys.com::df72d187-bcb6-490f-852a-8c31d2c3bbf4" providerId="AD" clId="Web-{3641F596-2A07-871C-5C26-26AC591EF46B}" dt="2020-05-26T18:41:02.926" v="49" actId="20577"/>
        <pc:sldMkLst>
          <pc:docMk/>
          <pc:sldMk cId="1904788882" sldId="9133"/>
        </pc:sldMkLst>
        <pc:spChg chg="mod">
          <ac:chgData name="Tim Palucka" userId="S::tim.palucka@ansys.com::df72d187-bcb6-490f-852a-8c31d2c3bbf4" providerId="AD" clId="Web-{3641F596-2A07-871C-5C26-26AC591EF46B}" dt="2020-05-26T18:41:02.926" v="49" actId="20577"/>
          <ac:spMkLst>
            <pc:docMk/>
            <pc:sldMk cId="1904788882" sldId="9133"/>
            <ac:spMk id="4" creationId="{5C2B6D27-0F91-4612-BCEE-ECA31775CA80}"/>
          </ac:spMkLst>
        </pc:spChg>
      </pc:sldChg>
      <pc:sldChg chg="modSp">
        <pc:chgData name="Tim Palucka" userId="S::tim.palucka@ansys.com::df72d187-bcb6-490f-852a-8c31d2c3bbf4" providerId="AD" clId="Web-{3641F596-2A07-871C-5C26-26AC591EF46B}" dt="2020-05-26T18:41:49.833" v="67" actId="20577"/>
        <pc:sldMkLst>
          <pc:docMk/>
          <pc:sldMk cId="2598583449" sldId="9134"/>
        </pc:sldMkLst>
        <pc:spChg chg="mod">
          <ac:chgData name="Tim Palucka" userId="S::tim.palucka@ansys.com::df72d187-bcb6-490f-852a-8c31d2c3bbf4" providerId="AD" clId="Web-{3641F596-2A07-871C-5C26-26AC591EF46B}" dt="2020-05-26T18:41:49.833" v="67" actId="20577"/>
          <ac:spMkLst>
            <pc:docMk/>
            <pc:sldMk cId="2598583449" sldId="9134"/>
            <ac:spMk id="4" creationId="{6F54FFC1-86B4-4418-AF27-5B64C518D3CD}"/>
          </ac:spMkLst>
        </pc:spChg>
      </pc:sldChg>
    </pc:docChg>
  </pc:docChgLst>
  <pc:docChgLst>
    <pc:chgData name="Kaitlin Tyler" userId="971d5887-dada-4101-bef7-69a3ed4a7a52" providerId="ADAL" clId="{EE23E961-8FC8-4529-AB34-DA74470A4A75}"/>
    <pc:docChg chg="custSel modSld">
      <pc:chgData name="Kaitlin Tyler" userId="971d5887-dada-4101-bef7-69a3ed4a7a52" providerId="ADAL" clId="{EE23E961-8FC8-4529-AB34-DA74470A4A75}" dt="2023-05-15T14:53:38.194" v="5" actId="27636"/>
      <pc:docMkLst>
        <pc:docMk/>
      </pc:docMkLst>
      <pc:sldChg chg="modSp mod chgLayout">
        <pc:chgData name="Kaitlin Tyler" userId="971d5887-dada-4101-bef7-69a3ed4a7a52" providerId="ADAL" clId="{EE23E961-8FC8-4529-AB34-DA74470A4A75}" dt="2023-05-15T14:53:38.194" v="5" actId="27636"/>
        <pc:sldMkLst>
          <pc:docMk/>
          <pc:sldMk cId="1153346332" sldId="9104"/>
        </pc:sldMkLst>
        <pc:spChg chg="mod ord">
          <ac:chgData name="Kaitlin Tyler" userId="971d5887-dada-4101-bef7-69a3ed4a7a52" providerId="ADAL" clId="{EE23E961-8FC8-4529-AB34-DA74470A4A75}" dt="2023-05-15T14:53:35.339" v="0" actId="700"/>
          <ac:spMkLst>
            <pc:docMk/>
            <pc:sldMk cId="1153346332" sldId="9104"/>
            <ac:spMk id="2" creationId="{BF09F97B-A23A-3E40-8354-D7480B3544A4}"/>
          </ac:spMkLst>
        </pc:spChg>
        <pc:spChg chg="mod ord">
          <ac:chgData name="Kaitlin Tyler" userId="971d5887-dada-4101-bef7-69a3ed4a7a52" providerId="ADAL" clId="{EE23E961-8FC8-4529-AB34-DA74470A4A75}" dt="2023-05-15T14:53:38.194" v="5" actId="27636"/>
          <ac:spMkLst>
            <pc:docMk/>
            <pc:sldMk cId="1153346332" sldId="9104"/>
            <ac:spMk id="4" creationId="{5D397922-B683-F444-B3C1-D6F502889C4E}"/>
          </ac:spMkLst>
        </pc:spChg>
      </pc:sldChg>
    </pc:docChg>
  </pc:docChgLst>
  <pc:docChgLst>
    <pc:chgData name="Kaitlin Tyler" userId="971d5887-dada-4101-bef7-69a3ed4a7a52" providerId="ADAL" clId="{00266890-8715-415F-ABA5-A39E2CBCA3ED}"/>
    <pc:docChg chg="custSel addSld delSld modSld">
      <pc:chgData name="Kaitlin Tyler" userId="971d5887-dada-4101-bef7-69a3ed4a7a52" providerId="ADAL" clId="{00266890-8715-415F-ABA5-A39E2CBCA3ED}" dt="2023-05-10T17:38:27.732" v="36" actId="680"/>
      <pc:docMkLst>
        <pc:docMk/>
      </pc:docMkLst>
      <pc:sldChg chg="delSp modSp mod chgLayout">
        <pc:chgData name="Kaitlin Tyler" userId="971d5887-dada-4101-bef7-69a3ed4a7a52" providerId="ADAL" clId="{00266890-8715-415F-ABA5-A39E2CBCA3ED}" dt="2023-05-10T17:14:53.304" v="18" actId="20577"/>
        <pc:sldMkLst>
          <pc:docMk/>
          <pc:sldMk cId="1153346332" sldId="9104"/>
        </pc:sldMkLst>
        <pc:spChg chg="mod ord">
          <ac:chgData name="Kaitlin Tyler" userId="971d5887-dada-4101-bef7-69a3ed4a7a52" providerId="ADAL" clId="{00266890-8715-415F-ABA5-A39E2CBCA3ED}" dt="2023-05-10T17:14:53.304" v="18" actId="20577"/>
          <ac:spMkLst>
            <pc:docMk/>
            <pc:sldMk cId="1153346332" sldId="9104"/>
            <ac:spMk id="2" creationId="{BF09F97B-A23A-3E40-8354-D7480B3544A4}"/>
          </ac:spMkLst>
        </pc:spChg>
        <pc:spChg chg="del mod ord">
          <ac:chgData name="Kaitlin Tyler" userId="971d5887-dada-4101-bef7-69a3ed4a7a52" providerId="ADAL" clId="{00266890-8715-415F-ABA5-A39E2CBCA3ED}" dt="2023-05-10T17:14:48.940" v="1" actId="478"/>
          <ac:spMkLst>
            <pc:docMk/>
            <pc:sldMk cId="1153346332" sldId="9104"/>
            <ac:spMk id="3" creationId="{68A761CF-4A56-034F-BC0E-526DDDC81FDA}"/>
          </ac:spMkLst>
        </pc:spChg>
        <pc:spChg chg="mod ord">
          <ac:chgData name="Kaitlin Tyler" userId="971d5887-dada-4101-bef7-69a3ed4a7a52" providerId="ADAL" clId="{00266890-8715-415F-ABA5-A39E2CBCA3ED}" dt="2023-05-10T17:14:47.087" v="0" actId="700"/>
          <ac:spMkLst>
            <pc:docMk/>
            <pc:sldMk cId="1153346332" sldId="9104"/>
            <ac:spMk id="4" creationId="{5D397922-B683-F444-B3C1-D6F502889C4E}"/>
          </ac:spMkLst>
        </pc:spChg>
      </pc:sldChg>
      <pc:sldChg chg="del">
        <pc:chgData name="Kaitlin Tyler" userId="971d5887-dada-4101-bef7-69a3ed4a7a52" providerId="ADAL" clId="{00266890-8715-415F-ABA5-A39E2CBCA3ED}" dt="2023-05-10T17:38:25.478" v="35" actId="47"/>
        <pc:sldMkLst>
          <pc:docMk/>
          <pc:sldMk cId="3200441520" sldId="9107"/>
        </pc:sldMkLst>
      </pc:sldChg>
      <pc:sldChg chg="modSp mod">
        <pc:chgData name="Kaitlin Tyler" userId="971d5887-dada-4101-bef7-69a3ed4a7a52" providerId="ADAL" clId="{00266890-8715-415F-ABA5-A39E2CBCA3ED}" dt="2023-05-10T17:15:03.273" v="20" actId="12"/>
        <pc:sldMkLst>
          <pc:docMk/>
          <pc:sldMk cId="1405724922" sldId="9128"/>
        </pc:sldMkLst>
        <pc:spChg chg="mod">
          <ac:chgData name="Kaitlin Tyler" userId="971d5887-dada-4101-bef7-69a3ed4a7a52" providerId="ADAL" clId="{00266890-8715-415F-ABA5-A39E2CBCA3ED}" dt="2023-05-10T17:15:03.273" v="20" actId="12"/>
          <ac:spMkLst>
            <pc:docMk/>
            <pc:sldMk cId="1405724922" sldId="9128"/>
            <ac:spMk id="4" creationId="{68889EBB-5733-4675-B8BB-40B062D03814}"/>
          </ac:spMkLst>
        </pc:spChg>
      </pc:sldChg>
      <pc:sldChg chg="modSp mod">
        <pc:chgData name="Kaitlin Tyler" userId="971d5887-dada-4101-bef7-69a3ed4a7a52" providerId="ADAL" clId="{00266890-8715-415F-ABA5-A39E2CBCA3ED}" dt="2023-05-10T17:17:38.799" v="34" actId="20577"/>
        <pc:sldMkLst>
          <pc:docMk/>
          <pc:sldMk cId="2160179718" sldId="9129"/>
        </pc:sldMkLst>
        <pc:spChg chg="mod">
          <ac:chgData name="Kaitlin Tyler" userId="971d5887-dada-4101-bef7-69a3ed4a7a52" providerId="ADAL" clId="{00266890-8715-415F-ABA5-A39E2CBCA3ED}" dt="2023-05-10T17:17:38.799" v="34" actId="20577"/>
          <ac:spMkLst>
            <pc:docMk/>
            <pc:sldMk cId="2160179718" sldId="9129"/>
            <ac:spMk id="4" creationId="{FF2A4E4C-AFB4-4477-AE29-8CA31D488FF6}"/>
          </ac:spMkLst>
        </pc:spChg>
      </pc:sldChg>
      <pc:sldChg chg="modSp mod">
        <pc:chgData name="Kaitlin Tyler" userId="971d5887-dada-4101-bef7-69a3ed4a7a52" providerId="ADAL" clId="{00266890-8715-415F-ABA5-A39E2CBCA3ED}" dt="2023-05-10T17:17:27.020" v="24" actId="114"/>
        <pc:sldMkLst>
          <pc:docMk/>
          <pc:sldMk cId="1904788882" sldId="9133"/>
        </pc:sldMkLst>
        <pc:spChg chg="mod">
          <ac:chgData name="Kaitlin Tyler" userId="971d5887-dada-4101-bef7-69a3ed4a7a52" providerId="ADAL" clId="{00266890-8715-415F-ABA5-A39E2CBCA3ED}" dt="2023-05-10T17:17:27.020" v="24" actId="114"/>
          <ac:spMkLst>
            <pc:docMk/>
            <pc:sldMk cId="1904788882" sldId="9133"/>
            <ac:spMk id="4" creationId="{5C2B6D27-0F91-4612-BCEE-ECA31775CA80}"/>
          </ac:spMkLst>
        </pc:spChg>
      </pc:sldChg>
      <pc:sldChg chg="new">
        <pc:chgData name="Kaitlin Tyler" userId="971d5887-dada-4101-bef7-69a3ed4a7a52" providerId="ADAL" clId="{00266890-8715-415F-ABA5-A39E2CBCA3ED}" dt="2023-05-10T17:38:27.732" v="36" actId="680"/>
        <pc:sldMkLst>
          <pc:docMk/>
          <pc:sldMk cId="2489528393" sldId="9135"/>
        </pc:sldMkLst>
      </pc:sldChg>
      <pc:sldMasterChg chg="delSldLayout">
        <pc:chgData name="Kaitlin Tyler" userId="971d5887-dada-4101-bef7-69a3ed4a7a52" providerId="ADAL" clId="{00266890-8715-415F-ABA5-A39E2CBCA3ED}" dt="2023-05-10T17:38:25.478" v="35" actId="47"/>
        <pc:sldMasterMkLst>
          <pc:docMk/>
          <pc:sldMasterMk cId="2404539696" sldId="2147483751"/>
        </pc:sldMasterMkLst>
        <pc:sldLayoutChg chg="del">
          <pc:chgData name="Kaitlin Tyler" userId="971d5887-dada-4101-bef7-69a3ed4a7a52" providerId="ADAL" clId="{00266890-8715-415F-ABA5-A39E2CBCA3ED}" dt="2023-05-10T17:38:25.478" v="35" actId="47"/>
          <pc:sldLayoutMkLst>
            <pc:docMk/>
            <pc:sldMasterMk cId="2404539696" sldId="2147483751"/>
            <pc:sldLayoutMk cId="1796766862" sldId="2147483765"/>
          </pc:sldLayoutMkLst>
        </pc:sldLayoutChg>
      </pc:sldMasterChg>
    </pc:docChg>
  </pc:docChgLst>
  <pc:docChgLst>
    <pc:chgData name="Susan Coleman" userId="bf3ca523-d9d2-4935-9242-ea2b2b2a4985" providerId="ADAL" clId="{905171A1-8C14-4F83-B090-6189FCC967BE}"/>
    <pc:docChg chg="custSel modSld">
      <pc:chgData name="Susan Coleman" userId="bf3ca523-d9d2-4935-9242-ea2b2b2a4985" providerId="ADAL" clId="{905171A1-8C14-4F83-B090-6189FCC967BE}" dt="2020-05-27T18:19:08.607" v="21" actId="207"/>
      <pc:docMkLst>
        <pc:docMk/>
      </pc:docMkLst>
      <pc:sldChg chg="modSp mod">
        <pc:chgData name="Susan Coleman" userId="bf3ca523-d9d2-4935-9242-ea2b2b2a4985" providerId="ADAL" clId="{905171A1-8C14-4F83-B090-6189FCC967BE}" dt="2020-05-27T18:11:48.314" v="13" actId="255"/>
        <pc:sldMkLst>
          <pc:docMk/>
          <pc:sldMk cId="1153346332" sldId="9104"/>
        </pc:sldMkLst>
        <pc:spChg chg="mod">
          <ac:chgData name="Susan Coleman" userId="bf3ca523-d9d2-4935-9242-ea2b2b2a4985" providerId="ADAL" clId="{905171A1-8C14-4F83-B090-6189FCC967BE}" dt="2020-05-27T18:11:48.314" v="13" actId="255"/>
          <ac:spMkLst>
            <pc:docMk/>
            <pc:sldMk cId="1153346332" sldId="9104"/>
            <ac:spMk id="4" creationId="{5D397922-B683-F444-B3C1-D6F502889C4E}"/>
          </ac:spMkLst>
        </pc:spChg>
      </pc:sldChg>
      <pc:sldChg chg="modSp delCm">
        <pc:chgData name="Susan Coleman" userId="bf3ca523-d9d2-4935-9242-ea2b2b2a4985" providerId="ADAL" clId="{905171A1-8C14-4F83-B090-6189FCC967BE}" dt="2020-05-27T18:18:49.915" v="18" actId="207"/>
        <pc:sldMkLst>
          <pc:docMk/>
          <pc:sldMk cId="1405724922" sldId="9128"/>
        </pc:sldMkLst>
        <pc:spChg chg="mod">
          <ac:chgData name="Susan Coleman" userId="bf3ca523-d9d2-4935-9242-ea2b2b2a4985" providerId="ADAL" clId="{905171A1-8C14-4F83-B090-6189FCC967BE}" dt="2020-05-27T18:18:49.915" v="18" actId="207"/>
          <ac:spMkLst>
            <pc:docMk/>
            <pc:sldMk cId="1405724922" sldId="9128"/>
            <ac:spMk id="4" creationId="{68889EBB-5733-4675-B8BB-40B062D03814}"/>
          </ac:spMkLst>
        </pc:spChg>
      </pc:sldChg>
      <pc:sldChg chg="delCm">
        <pc:chgData name="Susan Coleman" userId="bf3ca523-d9d2-4935-9242-ea2b2b2a4985" providerId="ADAL" clId="{905171A1-8C14-4F83-B090-6189FCC967BE}" dt="2020-05-27T18:18:33.984" v="15" actId="1592"/>
        <pc:sldMkLst>
          <pc:docMk/>
          <pc:sldMk cId="2160179718" sldId="9129"/>
        </pc:sldMkLst>
      </pc:sldChg>
      <pc:sldChg chg="modSp">
        <pc:chgData name="Susan Coleman" userId="bf3ca523-d9d2-4935-9242-ea2b2b2a4985" providerId="ADAL" clId="{905171A1-8C14-4F83-B090-6189FCC967BE}" dt="2020-05-27T18:19:01.002" v="20" actId="207"/>
        <pc:sldMkLst>
          <pc:docMk/>
          <pc:sldMk cId="1779644428" sldId="9131"/>
        </pc:sldMkLst>
        <pc:spChg chg="mod">
          <ac:chgData name="Susan Coleman" userId="bf3ca523-d9d2-4935-9242-ea2b2b2a4985" providerId="ADAL" clId="{905171A1-8C14-4F83-B090-6189FCC967BE}" dt="2020-05-27T18:19:01.002" v="20" actId="207"/>
          <ac:spMkLst>
            <pc:docMk/>
            <pc:sldMk cId="1779644428" sldId="9131"/>
            <ac:spMk id="4" creationId="{928D37A9-71CE-42E2-8FAC-70D70DA8A981}"/>
          </ac:spMkLst>
        </pc:spChg>
      </pc:sldChg>
      <pc:sldChg chg="modSp">
        <pc:chgData name="Susan Coleman" userId="bf3ca523-d9d2-4935-9242-ea2b2b2a4985" providerId="ADAL" clId="{905171A1-8C14-4F83-B090-6189FCC967BE}" dt="2020-05-27T18:19:08.607" v="21" actId="207"/>
        <pc:sldMkLst>
          <pc:docMk/>
          <pc:sldMk cId="1582326748" sldId="9132"/>
        </pc:sldMkLst>
        <pc:spChg chg="mod">
          <ac:chgData name="Susan Coleman" userId="bf3ca523-d9d2-4935-9242-ea2b2b2a4985" providerId="ADAL" clId="{905171A1-8C14-4F83-B090-6189FCC967BE}" dt="2020-05-27T18:19:08.607" v="21" actId="207"/>
          <ac:spMkLst>
            <pc:docMk/>
            <pc:sldMk cId="1582326748" sldId="9132"/>
            <ac:spMk id="7" creationId="{2E900866-A775-4D3C-90A6-C5F95EEFBE64}"/>
          </ac:spMkLst>
        </pc:spChg>
      </pc:sldChg>
    </pc:docChg>
  </pc:docChgLst>
  <pc:docChgLst>
    <pc:chgData name="Karthik Remella" userId="3ca48494-39cc-4601-a06b-896f03dcd088" providerId="ADAL" clId="{F261D953-3B2F-4C8B-BA7D-4B7046D47B0B}"/>
    <pc:docChg chg="delSld">
      <pc:chgData name="Karthik Remella" userId="3ca48494-39cc-4601-a06b-896f03dcd088" providerId="ADAL" clId="{F261D953-3B2F-4C8B-BA7D-4B7046D47B0B}" dt="2020-05-01T13:44:44.714" v="0" actId="47"/>
      <pc:docMkLst>
        <pc:docMk/>
      </pc:docMkLst>
      <pc:sldChg chg="del">
        <pc:chgData name="Karthik Remella" userId="3ca48494-39cc-4601-a06b-896f03dcd088" providerId="ADAL" clId="{F261D953-3B2F-4C8B-BA7D-4B7046D47B0B}" dt="2020-05-01T13:44:44.714" v="0" actId="47"/>
        <pc:sldMkLst>
          <pc:docMk/>
          <pc:sldMk cId="382718077" sldId="9127"/>
        </pc:sldMkLst>
      </pc:sldChg>
    </pc:docChg>
  </pc:docChgLst>
  <pc:docChgLst>
    <pc:chgData name="Gautham Varma" userId="8fd6b3e3-133b-44bc-b0ff-918a348cb210" providerId="ADAL" clId="{0190014B-0324-40F0-BEAF-9B8C6BF6F946}"/>
    <pc:docChg chg="undo custSel modSld modMainMaster">
      <pc:chgData name="Gautham Varma" userId="8fd6b3e3-133b-44bc-b0ff-918a348cb210" providerId="ADAL" clId="{0190014B-0324-40F0-BEAF-9B8C6BF6F946}" dt="2023-05-04T04:35:39.902" v="100" actId="207"/>
      <pc:docMkLst>
        <pc:docMk/>
      </pc:docMkLst>
      <pc:sldChg chg="modSp mod">
        <pc:chgData name="Gautham Varma" userId="8fd6b3e3-133b-44bc-b0ff-918a348cb210" providerId="ADAL" clId="{0190014B-0324-40F0-BEAF-9B8C6BF6F946}" dt="2023-04-26T05:24:33.927" v="13" actId="20577"/>
        <pc:sldMkLst>
          <pc:docMk/>
          <pc:sldMk cId="1153346332" sldId="9104"/>
        </pc:sldMkLst>
        <pc:spChg chg="mod">
          <ac:chgData name="Gautham Varma" userId="8fd6b3e3-133b-44bc-b0ff-918a348cb210" providerId="ADAL" clId="{0190014B-0324-40F0-BEAF-9B8C6BF6F946}" dt="2023-04-26T05:24:30.530" v="12" actId="207"/>
          <ac:spMkLst>
            <pc:docMk/>
            <pc:sldMk cId="1153346332" sldId="9104"/>
            <ac:spMk id="2" creationId="{BF09F97B-A23A-3E40-8354-D7480B3544A4}"/>
          </ac:spMkLst>
        </pc:spChg>
        <pc:spChg chg="mod">
          <ac:chgData name="Gautham Varma" userId="8fd6b3e3-133b-44bc-b0ff-918a348cb210" providerId="ADAL" clId="{0190014B-0324-40F0-BEAF-9B8C6BF6F946}" dt="2023-04-26T05:24:33.927" v="13" actId="20577"/>
          <ac:spMkLst>
            <pc:docMk/>
            <pc:sldMk cId="1153346332" sldId="9104"/>
            <ac:spMk id="3" creationId="{68A761CF-4A56-034F-BC0E-526DDDC81FDA}"/>
          </ac:spMkLst>
        </pc:spChg>
      </pc:sldChg>
      <pc:sldChg chg="modSp mod">
        <pc:chgData name="Gautham Varma" userId="8fd6b3e3-133b-44bc-b0ff-918a348cb210" providerId="ADAL" clId="{0190014B-0324-40F0-BEAF-9B8C6BF6F946}" dt="2023-05-04T04:33:01.657" v="93" actId="114"/>
        <pc:sldMkLst>
          <pc:docMk/>
          <pc:sldMk cId="1405724922" sldId="9128"/>
        </pc:sldMkLst>
        <pc:spChg chg="mod">
          <ac:chgData name="Gautham Varma" userId="8fd6b3e3-133b-44bc-b0ff-918a348cb210" providerId="ADAL" clId="{0190014B-0324-40F0-BEAF-9B8C6BF6F946}" dt="2023-04-26T05:25:47.615" v="18" actId="12"/>
          <ac:spMkLst>
            <pc:docMk/>
            <pc:sldMk cId="1405724922" sldId="9128"/>
            <ac:spMk id="4" creationId="{68889EBB-5733-4675-B8BB-40B062D03814}"/>
          </ac:spMkLst>
        </pc:spChg>
        <pc:spChg chg="mod">
          <ac:chgData name="Gautham Varma" userId="8fd6b3e3-133b-44bc-b0ff-918a348cb210" providerId="ADAL" clId="{0190014B-0324-40F0-BEAF-9B8C6BF6F946}" dt="2023-05-04T04:32:56.036" v="90" actId="255"/>
          <ac:spMkLst>
            <pc:docMk/>
            <pc:sldMk cId="1405724922" sldId="9128"/>
            <ac:spMk id="50" creationId="{3C4C773B-78C1-4D38-9384-376E9B8EEBE4}"/>
          </ac:spMkLst>
        </pc:spChg>
        <pc:spChg chg="mod">
          <ac:chgData name="Gautham Varma" userId="8fd6b3e3-133b-44bc-b0ff-918a348cb210" providerId="ADAL" clId="{0190014B-0324-40F0-BEAF-9B8C6BF6F946}" dt="2023-05-04T04:33:01.657" v="93" actId="114"/>
          <ac:spMkLst>
            <pc:docMk/>
            <pc:sldMk cId="1405724922" sldId="9128"/>
            <ac:spMk id="51" creationId="{B4E5F893-59F3-4C2D-ACE9-9BE3980136A4}"/>
          </ac:spMkLst>
        </pc:spChg>
      </pc:sldChg>
      <pc:sldChg chg="modSp mod">
        <pc:chgData name="Gautham Varma" userId="8fd6b3e3-133b-44bc-b0ff-918a348cb210" providerId="ADAL" clId="{0190014B-0324-40F0-BEAF-9B8C6BF6F946}" dt="2023-04-26T05:26:33.929" v="27" actId="1076"/>
        <pc:sldMkLst>
          <pc:docMk/>
          <pc:sldMk cId="1913641871" sldId="9130"/>
        </pc:sldMkLst>
        <pc:spChg chg="mod">
          <ac:chgData name="Gautham Varma" userId="8fd6b3e3-133b-44bc-b0ff-918a348cb210" providerId="ADAL" clId="{0190014B-0324-40F0-BEAF-9B8C6BF6F946}" dt="2023-04-26T05:26:29.850" v="26" actId="12"/>
          <ac:spMkLst>
            <pc:docMk/>
            <pc:sldMk cId="1913641871" sldId="9130"/>
            <ac:spMk id="4" creationId="{791E697F-22E6-4C40-B20F-F8D2F827EA8B}"/>
          </ac:spMkLst>
        </pc:spChg>
        <pc:spChg chg="mod">
          <ac:chgData name="Gautham Varma" userId="8fd6b3e3-133b-44bc-b0ff-918a348cb210" providerId="ADAL" clId="{0190014B-0324-40F0-BEAF-9B8C6BF6F946}" dt="2023-04-26T05:26:19.141" v="22" actId="1076"/>
          <ac:spMkLst>
            <pc:docMk/>
            <pc:sldMk cId="1913641871" sldId="9130"/>
            <ac:spMk id="5" creationId="{217BE3F6-F909-4E24-8734-890C888F0DEC}"/>
          </ac:spMkLst>
        </pc:spChg>
        <pc:spChg chg="mod">
          <ac:chgData name="Gautham Varma" userId="8fd6b3e3-133b-44bc-b0ff-918a348cb210" providerId="ADAL" clId="{0190014B-0324-40F0-BEAF-9B8C6BF6F946}" dt="2023-04-26T05:26:33.929" v="27" actId="1076"/>
          <ac:spMkLst>
            <pc:docMk/>
            <pc:sldMk cId="1913641871" sldId="9130"/>
            <ac:spMk id="6" creationId="{1EA062C4-9454-4724-B5A5-99A195A292FA}"/>
          </ac:spMkLst>
        </pc:spChg>
      </pc:sldChg>
      <pc:sldChg chg="modSp mod">
        <pc:chgData name="Gautham Varma" userId="8fd6b3e3-133b-44bc-b0ff-918a348cb210" providerId="ADAL" clId="{0190014B-0324-40F0-BEAF-9B8C6BF6F946}" dt="2023-05-04T04:35:17.078" v="98" actId="14100"/>
        <pc:sldMkLst>
          <pc:docMk/>
          <pc:sldMk cId="1779644428" sldId="9131"/>
        </pc:sldMkLst>
        <pc:spChg chg="mod">
          <ac:chgData name="Gautham Varma" userId="8fd6b3e3-133b-44bc-b0ff-918a348cb210" providerId="ADAL" clId="{0190014B-0324-40F0-BEAF-9B8C6BF6F946}" dt="2023-04-26T05:27:15.844" v="31" actId="1076"/>
          <ac:spMkLst>
            <pc:docMk/>
            <pc:sldMk cId="1779644428" sldId="9131"/>
            <ac:spMk id="5" creationId="{8AB0176C-C221-4099-9E8C-2C629187B51C}"/>
          </ac:spMkLst>
        </pc:spChg>
        <pc:spChg chg="mod">
          <ac:chgData name="Gautham Varma" userId="8fd6b3e3-133b-44bc-b0ff-918a348cb210" providerId="ADAL" clId="{0190014B-0324-40F0-BEAF-9B8C6BF6F946}" dt="2023-04-26T05:27:09.506" v="30" actId="1076"/>
          <ac:spMkLst>
            <pc:docMk/>
            <pc:sldMk cId="1779644428" sldId="9131"/>
            <ac:spMk id="6" creationId="{E35C3971-41B4-4FCC-BE0C-D2D3F3FFEB2C}"/>
          </ac:spMkLst>
        </pc:spChg>
        <pc:picChg chg="mod">
          <ac:chgData name="Gautham Varma" userId="8fd6b3e3-133b-44bc-b0ff-918a348cb210" providerId="ADAL" clId="{0190014B-0324-40F0-BEAF-9B8C6BF6F946}" dt="2023-05-04T04:35:17.078" v="98" actId="14100"/>
          <ac:picMkLst>
            <pc:docMk/>
            <pc:sldMk cId="1779644428" sldId="9131"/>
            <ac:picMk id="7" creationId="{D4B47707-DE57-400F-A786-21134F24B438}"/>
          </ac:picMkLst>
        </pc:picChg>
      </pc:sldChg>
      <pc:sldChg chg="addSp delSp modSp mod modNotesTx">
        <pc:chgData name="Gautham Varma" userId="8fd6b3e3-133b-44bc-b0ff-918a348cb210" providerId="ADAL" clId="{0190014B-0324-40F0-BEAF-9B8C6BF6F946}" dt="2023-05-04T04:35:39.902" v="100" actId="207"/>
        <pc:sldMkLst>
          <pc:docMk/>
          <pc:sldMk cId="1582326748" sldId="9132"/>
        </pc:sldMkLst>
        <pc:spChg chg="mod">
          <ac:chgData name="Gautham Varma" userId="8fd6b3e3-133b-44bc-b0ff-918a348cb210" providerId="ADAL" clId="{0190014B-0324-40F0-BEAF-9B8C6BF6F946}" dt="2023-05-02T10:31:36.524" v="48" actId="255"/>
          <ac:spMkLst>
            <pc:docMk/>
            <pc:sldMk cId="1582326748" sldId="9132"/>
            <ac:spMk id="4" creationId="{E6B3A1FF-EE91-407D-8CA7-0BDDF3EFCA4C}"/>
          </ac:spMkLst>
        </pc:spChg>
        <pc:spChg chg="mod">
          <ac:chgData name="Gautham Varma" userId="8fd6b3e3-133b-44bc-b0ff-918a348cb210" providerId="ADAL" clId="{0190014B-0324-40F0-BEAF-9B8C6BF6F946}" dt="2023-04-26T05:27:39.843" v="35" actId="207"/>
          <ac:spMkLst>
            <pc:docMk/>
            <pc:sldMk cId="1582326748" sldId="9132"/>
            <ac:spMk id="5" creationId="{2AFDB195-586B-43C5-BEA4-83EC9BAD4F97}"/>
          </ac:spMkLst>
        </pc:spChg>
        <pc:spChg chg="del mod">
          <ac:chgData name="Gautham Varma" userId="8fd6b3e3-133b-44bc-b0ff-918a348cb210" providerId="ADAL" clId="{0190014B-0324-40F0-BEAF-9B8C6BF6F946}" dt="2023-05-02T10:36:02.592" v="81" actId="478"/>
          <ac:spMkLst>
            <pc:docMk/>
            <pc:sldMk cId="1582326748" sldId="9132"/>
            <ac:spMk id="7" creationId="{2E900866-A775-4D3C-90A6-C5F95EEFBE64}"/>
          </ac:spMkLst>
        </pc:spChg>
        <pc:spChg chg="add del mod">
          <ac:chgData name="Gautham Varma" userId="8fd6b3e3-133b-44bc-b0ff-918a348cb210" providerId="ADAL" clId="{0190014B-0324-40F0-BEAF-9B8C6BF6F946}" dt="2023-05-02T10:36:02.592" v="83"/>
          <ac:spMkLst>
            <pc:docMk/>
            <pc:sldMk cId="1582326748" sldId="9132"/>
            <ac:spMk id="8" creationId="{673699FB-4869-93A8-239C-CCD8E63ED806}"/>
          </ac:spMkLst>
        </pc:spChg>
        <pc:spChg chg="add mod">
          <ac:chgData name="Gautham Varma" userId="8fd6b3e3-133b-44bc-b0ff-918a348cb210" providerId="ADAL" clId="{0190014B-0324-40F0-BEAF-9B8C6BF6F946}" dt="2023-05-04T04:35:39.902" v="100" actId="207"/>
          <ac:spMkLst>
            <pc:docMk/>
            <pc:sldMk cId="1582326748" sldId="9132"/>
            <ac:spMk id="9" creationId="{5B5B5FF9-964A-A87D-E14E-262B78A47310}"/>
          </ac:spMkLst>
        </pc:spChg>
        <pc:picChg chg="mod">
          <ac:chgData name="Gautham Varma" userId="8fd6b3e3-133b-44bc-b0ff-918a348cb210" providerId="ADAL" clId="{0190014B-0324-40F0-BEAF-9B8C6BF6F946}" dt="2023-05-02T10:36:18.986" v="87" actId="1076"/>
          <ac:picMkLst>
            <pc:docMk/>
            <pc:sldMk cId="1582326748" sldId="9132"/>
            <ac:picMk id="6" creationId="{D86BCE83-8E3A-4715-9936-2BCE3361B780}"/>
          </ac:picMkLst>
        </pc:picChg>
      </pc:sldChg>
      <pc:sldChg chg="modSp mod modNotesTx">
        <pc:chgData name="Gautham Varma" userId="8fd6b3e3-133b-44bc-b0ff-918a348cb210" providerId="ADAL" clId="{0190014B-0324-40F0-BEAF-9B8C6BF6F946}" dt="2023-04-26T05:42:32.771" v="47" actId="6549"/>
        <pc:sldMkLst>
          <pc:docMk/>
          <pc:sldMk cId="1904788882" sldId="9133"/>
        </pc:sldMkLst>
        <pc:spChg chg="mod">
          <ac:chgData name="Gautham Varma" userId="8fd6b3e3-133b-44bc-b0ff-918a348cb210" providerId="ADAL" clId="{0190014B-0324-40F0-BEAF-9B8C6BF6F946}" dt="2023-04-26T05:29:15.534" v="45" actId="207"/>
          <ac:spMkLst>
            <pc:docMk/>
            <pc:sldMk cId="1904788882" sldId="9133"/>
            <ac:spMk id="4" creationId="{5C2B6D27-0F91-4612-BCEE-ECA31775CA80}"/>
          </ac:spMkLst>
        </pc:spChg>
      </pc:sldChg>
      <pc:sldMasterChg chg="modSp modSldLayout">
        <pc:chgData name="Gautham Varma" userId="8fd6b3e3-133b-44bc-b0ff-918a348cb210" providerId="ADAL" clId="{0190014B-0324-40F0-BEAF-9B8C6BF6F946}" dt="2023-04-26T05:25:15.634" v="14"/>
        <pc:sldMasterMkLst>
          <pc:docMk/>
          <pc:sldMasterMk cId="1565669626" sldId="2147483736"/>
        </pc:sldMasterMkLst>
        <pc:spChg chg="mod">
          <ac:chgData name="Gautham Varma" userId="8fd6b3e3-133b-44bc-b0ff-918a348cb210" providerId="ADAL" clId="{0190014B-0324-40F0-BEAF-9B8C6BF6F946}" dt="2023-04-26T05:25:15.634" v="14"/>
          <ac:spMkLst>
            <pc:docMk/>
            <pc:sldMasterMk cId="1565669626" sldId="2147483736"/>
            <ac:spMk id="3" creationId="{7C66E622-A13F-4675-A281-8D8CC6175629}"/>
          </ac:spMkLst>
        </pc:spChg>
        <pc:sldLayoutChg chg="modSp">
          <pc:chgData name="Gautham Varma" userId="8fd6b3e3-133b-44bc-b0ff-918a348cb210" providerId="ADAL" clId="{0190014B-0324-40F0-BEAF-9B8C6BF6F946}" dt="2023-04-26T05:25:15.634" v="14"/>
          <pc:sldLayoutMkLst>
            <pc:docMk/>
            <pc:sldMasterMk cId="1565669626" sldId="2147483736"/>
            <pc:sldLayoutMk cId="3908487384" sldId="2147483737"/>
          </pc:sldLayoutMkLst>
          <pc:spChg chg="mod">
            <ac:chgData name="Gautham Varma" userId="8fd6b3e3-133b-44bc-b0ff-918a348cb210" providerId="ADAL" clId="{0190014B-0324-40F0-BEAF-9B8C6BF6F946}" dt="2023-04-26T05:25:15.634" v="14"/>
            <ac:spMkLst>
              <pc:docMk/>
              <pc:sldMasterMk cId="1565669626" sldId="2147483736"/>
              <pc:sldLayoutMk cId="3908487384" sldId="2147483737"/>
              <ac:spMk id="7" creationId="{86191E51-6FFC-4231-97E9-4C436119983B}"/>
            </ac:spMkLst>
          </pc:spChg>
        </pc:sldLayoutChg>
        <pc:sldLayoutChg chg="modSp">
          <pc:chgData name="Gautham Varma" userId="8fd6b3e3-133b-44bc-b0ff-918a348cb210" providerId="ADAL" clId="{0190014B-0324-40F0-BEAF-9B8C6BF6F946}" dt="2023-04-26T05:25:15.634" v="14"/>
          <pc:sldLayoutMkLst>
            <pc:docMk/>
            <pc:sldMasterMk cId="1565669626" sldId="2147483736"/>
            <pc:sldLayoutMk cId="1912259788" sldId="2147483749"/>
          </pc:sldLayoutMkLst>
          <pc:spChg chg="mod">
            <ac:chgData name="Gautham Varma" userId="8fd6b3e3-133b-44bc-b0ff-918a348cb210" providerId="ADAL" clId="{0190014B-0324-40F0-BEAF-9B8C6BF6F946}" dt="2023-04-26T05:25:15.634" v="14"/>
            <ac:spMkLst>
              <pc:docMk/>
              <pc:sldMasterMk cId="1565669626" sldId="2147483736"/>
              <pc:sldLayoutMk cId="1912259788" sldId="2147483749"/>
              <ac:spMk id="4" creationId="{E6AEF1B2-1440-4FE5-8C1B-C291F424F993}"/>
            </ac:spMkLst>
          </pc:spChg>
        </pc:sldLayoutChg>
      </pc:sldMasterChg>
      <pc:sldMasterChg chg="modSp modSldLayout">
        <pc:chgData name="Gautham Varma" userId="8fd6b3e3-133b-44bc-b0ff-918a348cb210" providerId="ADAL" clId="{0190014B-0324-40F0-BEAF-9B8C6BF6F946}" dt="2023-04-26T05:25:15.634" v="14"/>
        <pc:sldMasterMkLst>
          <pc:docMk/>
          <pc:sldMasterMk cId="2404539696" sldId="2147483751"/>
        </pc:sldMasterMkLst>
        <pc:spChg chg="mod">
          <ac:chgData name="Gautham Varma" userId="8fd6b3e3-133b-44bc-b0ff-918a348cb210" providerId="ADAL" clId="{0190014B-0324-40F0-BEAF-9B8C6BF6F946}" dt="2023-04-26T05:25:15.634" v="14"/>
          <ac:spMkLst>
            <pc:docMk/>
            <pc:sldMasterMk cId="2404539696" sldId="2147483751"/>
            <ac:spMk id="3" creationId="{7C66E622-A13F-4675-A281-8D8CC6175629}"/>
          </ac:spMkLst>
        </pc:spChg>
        <pc:sldLayoutChg chg="modSp">
          <pc:chgData name="Gautham Varma" userId="8fd6b3e3-133b-44bc-b0ff-918a348cb210" providerId="ADAL" clId="{0190014B-0324-40F0-BEAF-9B8C6BF6F946}" dt="2023-04-26T05:25:15.634" v="14"/>
          <pc:sldLayoutMkLst>
            <pc:docMk/>
            <pc:sldMasterMk cId="2404539696" sldId="2147483751"/>
            <pc:sldLayoutMk cId="3865834282" sldId="2147483752"/>
          </pc:sldLayoutMkLst>
          <pc:spChg chg="mod">
            <ac:chgData name="Gautham Varma" userId="8fd6b3e3-133b-44bc-b0ff-918a348cb210" providerId="ADAL" clId="{0190014B-0324-40F0-BEAF-9B8C6BF6F946}" dt="2023-04-26T05:25:15.634" v="14"/>
            <ac:spMkLst>
              <pc:docMk/>
              <pc:sldMasterMk cId="2404539696" sldId="2147483751"/>
              <pc:sldLayoutMk cId="3865834282" sldId="2147483752"/>
              <ac:spMk id="7" creationId="{86191E51-6FFC-4231-97E9-4C436119983B}"/>
            </ac:spMkLst>
          </pc:spChg>
        </pc:sldLayoutChg>
        <pc:sldLayoutChg chg="modSp">
          <pc:chgData name="Gautham Varma" userId="8fd6b3e3-133b-44bc-b0ff-918a348cb210" providerId="ADAL" clId="{0190014B-0324-40F0-BEAF-9B8C6BF6F946}" dt="2023-04-26T05:25:15.634" v="14"/>
          <pc:sldLayoutMkLst>
            <pc:docMk/>
            <pc:sldMasterMk cId="2404539696" sldId="2147483751"/>
            <pc:sldLayoutMk cId="1137535605" sldId="2147483764"/>
          </pc:sldLayoutMkLst>
          <pc:spChg chg="mod">
            <ac:chgData name="Gautham Varma" userId="8fd6b3e3-133b-44bc-b0ff-918a348cb210" providerId="ADAL" clId="{0190014B-0324-40F0-BEAF-9B8C6BF6F946}" dt="2023-04-26T05:25:15.634" v="14"/>
            <ac:spMkLst>
              <pc:docMk/>
              <pc:sldMasterMk cId="2404539696" sldId="2147483751"/>
              <pc:sldLayoutMk cId="1137535605" sldId="2147483764"/>
              <ac:spMk id="4" creationId="{E6AEF1B2-1440-4FE5-8C1B-C291F424F993}"/>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Certain flows show a significant amount of rotation while others do not. What cause these flows to be rotational? In this lesson, we will be learning about the rotationality of fluid element. It is important the conditions under which the fluid flow is rotational.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Some of the concepts outlined in this lesson were the basis for predicting lift forces on an aircraft after the first flight by Wright Brothers  in 1903.</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those days, we did not have the computing power (we have today) to solve mathematical models or measurement techniques to optimize aircraft wings. The physicists and mathematicians therefore relied on these techniques to come up with approximate solutions for such engineering problems.</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967357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we defined vorticity as the measure of the rotation of a fluid element.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the case of irrotational flows, each individual fluid particle does not change its orientation in the flow field. In other words, these particles do not rotate as they travel through the flow field. </a:t>
            </a:r>
            <a:r>
              <a:rPr lang="en-US" sz="1800" dirty="0">
                <a:effectLst/>
                <a:latin typeface="Calibri" panose="020F0502020204030204" pitchFamily="34" charset="0"/>
                <a:ea typeface="Calibri" panose="020F0502020204030204" pitchFamily="34" charset="0"/>
                <a:cs typeface="Times New Roman" panose="02020603050405020304" pitchFamily="18" charset="0"/>
              </a:rPr>
              <a:t>This happens only when the fluid particle is under the influence of either body force or normal pressure force. Rotational component requires the action of shearing force or shear stress. In fluid dynamics, shear is related to the rate of angular deformation. Therefore, a fluid cannot rotate without undergoing angular deformation. The relationship between shear stress and angular deformation is given by viscosity. Therefore, a flow is rotational only if it is viscous. For irrotational flows, vorticity is equal to zero. Because of this, the fluid velocity can be expressed as a function of the gradient of a scalar variable, phi. This variable is defined as the velocity potential.</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3142377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circulation over any closed curve or contour is defined as the line integral of the tangential component of velocity about this closed curve. For irrotational flows, circulation is also equal to 0. As a consequence, streamlines cannot form closed curves in irrotational flows.</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2460567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almost all flows that occur in nature, the individual fluid elements rotate about their respective axes as they travel through the flow field. Such flow fields are called rotational. For these flows, the vorticity vector is non-zero. In fact, from the basics of vector calculus, the divergence of the vorticity vector for fully rotating flows is 0. This means that the vortex field is solenoidal. There are no sources or sinks in this vector field. For fully rotational flows, the vorticity field lines are completely closed loops. By extension, we can say that the vorticity flux crossing over any close surface is also 0. This means that the net outflow of vorticity through any close surface is 0.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1496370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Similar to the way we introduced streamlines to visualize the flow field, we can introduce vorticity lines to visualize the rotationality of the flow field. The tangent of a vorticity line is parallel to the local vorticity vector. These lines can be defined by the following expression. If we consider a closed loop or curve and draw the vortex lines passing through all points on this curve, the obtained 3D shape is called a vortex tube. In fact, the flow of vorticity through any cross-sectional surface of a vortex tube is a constant all along the tube. This is true at every instant of time.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4158895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integral shown here refers to the strength of the vortex or simply vortex strength.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A tornado is an excellent example of a vortex tube occurring in nature.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Another example is smoke ring created in air. Dolphin create vortex tubes in the form of bubble. If we take a linear vortex tube and join the two ends, it would resemble a smoke ring or bubble ring.</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2167754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 German physicist Herman von Helmholtz came up with a series of theorems that defined the motion of a vortex tube. Prandlt, in 1921, made use of these mathematical theorems developed by Helmholtz to develop the classical lifting theory for line bodies such as airfoils and wings. He was able to solve for the overall lift force generated on these line bodies. Helmholtz theorem states four main facts for pure rotating flows.</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pPr marL="285750" indent="-285750">
              <a:lnSpc>
                <a:spcPct val="107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Vortex lines move with the fluid, that is fluid elements lying on a vortex line at some instant continue to lie on that vortex line. This is valid for an ideal rotational flow. As seen in this example of the smoke ring, the fluid particles which are on the vortex lines will remain on those lines. </a:t>
            </a:r>
          </a:p>
          <a:p>
            <a:pPr>
              <a:lnSpc>
                <a:spcPct val="107000"/>
              </a:lnSpc>
              <a:spcAft>
                <a:spcPts val="800"/>
              </a:spcAft>
            </a:pP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strength of the vortex tube is constant along its length and in time. This is true unless acted upon by a dissipative force such as viscous resistance. Smoke rings die out because of this resistive force applied by the surrounding air. In an ideal world without any air resistance, once the rings are generated by an external means, their strength should not change.</a:t>
            </a:r>
          </a:p>
          <a:p>
            <a:pPr>
              <a:lnSpc>
                <a:spcPct val="107000"/>
              </a:lnSpc>
              <a:spcAft>
                <a:spcPts val="800"/>
              </a:spcAft>
            </a:pP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fluid elements initially free of vortex remain free of vortex. The fluid elements which are outside these vortex tubes will remain outside. This is true unless the vortex tube is acted up on by an external disturbance.</a:t>
            </a:r>
          </a:p>
          <a:p>
            <a:pPr>
              <a:lnSpc>
                <a:spcPct val="107000"/>
              </a:lnSpc>
              <a:spcAft>
                <a:spcPts val="800"/>
              </a:spcAft>
            </a:pP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vortex tubes can extend to Infinity, form a closed loop (like in the case of smoke rings or dolphin bubble rings) or end at a solid boundary. In fact, a practical example of this is a tornado. It always attempts to touch the ground somewhere.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10571686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D601DF06-5BC4-1A8E-E2FC-42EC06EB512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084873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17712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203147520"/>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288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CF34BDCE-60ED-70EE-C5D9-48214B056226}"/>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234264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1812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2930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2959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9368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09502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472425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162877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1912259788"/>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4256679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3865834282"/>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949953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440044156"/>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376188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125200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656149"/>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431036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64550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90883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92861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35226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648339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113753560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image" Target="../media/image8.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8.pn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E791B5-24B0-6133-45C7-764B15EA5414}"/>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625D2ECD-3794-F154-EFC9-EF8D9AFDC14C}"/>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15656696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04539696"/>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1.xml"/><Relationship Id="rId4" Type="http://schemas.openxmlformats.org/officeDocument/2006/relationships/image" Target="../media/image10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1.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1.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p:txBody>
          <a:bodyPr vert="horz" lIns="91440" tIns="45720" rIns="91440" bIns="45720" rtlCol="0" anchor="t">
            <a:normAutofit fontScale="92500" lnSpcReduction="20000"/>
          </a:bodyPr>
          <a:lstStyle/>
          <a:p>
            <a:r>
              <a:rPr lang="en-US" dirty="0">
                <a:solidFill>
                  <a:schemeClr val="accent1"/>
                </a:solidFill>
                <a:latin typeface="Calibri"/>
                <a:cs typeface="Calibri"/>
              </a:rPr>
              <a:t>Fluid Kinematics Lesson 3</a:t>
            </a:r>
          </a:p>
          <a:p>
            <a:endParaRPr lang="en-US" dirty="0">
              <a:latin typeface="Calibri"/>
              <a:cs typeface="Calibri"/>
            </a:endParaRPr>
          </a:p>
          <a:p>
            <a:r>
              <a:rPr lang="en-US" dirty="0">
                <a:latin typeface="Calibri"/>
                <a:cs typeface="Calibri"/>
              </a:rPr>
              <a:t>Fluid Flow Rotation</a:t>
            </a:r>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dirty="0"/>
              <a:t>Edited by Ansys Academic Development </a:t>
            </a:r>
            <a:r>
              <a:rPr lang="en-US" sz="1600"/>
              <a:t>Team</a:t>
            </a:r>
            <a:r>
              <a:rPr lang="en-US" sz="1600">
                <a:solidFill>
                  <a:schemeClr val="bg1"/>
                </a:solidFill>
                <a:latin typeface="Calibri"/>
                <a:cs typeface="Calibri"/>
              </a:rPr>
              <a:t>Lesson</a:t>
            </a:r>
            <a:r>
              <a:rPr lang="en-US" sz="1600" dirty="0">
                <a:solidFill>
                  <a:schemeClr val="bg1"/>
                </a:solidFill>
                <a:latin typeface="Calibri"/>
                <a:cs typeface="Calibri"/>
              </a:rPr>
              <a:t> 3</a:t>
            </a:r>
            <a:endParaRPr lang="en-US" sz="1600"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1153346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6E23B4-C26E-4D9A-8A9A-FF639C2541A0}"/>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3" name="Title 2">
            <a:extLst>
              <a:ext uri="{FF2B5EF4-FFF2-40B4-BE49-F238E27FC236}">
                <a16:creationId xmlns:a16="http://schemas.microsoft.com/office/drawing/2014/main" id="{B295EDC8-4E5A-4F28-A390-5FC8E3C3B72B}"/>
              </a:ext>
            </a:extLst>
          </p:cNvPr>
          <p:cNvSpPr>
            <a:spLocks noGrp="1"/>
          </p:cNvSpPr>
          <p:nvPr>
            <p:ph type="title"/>
          </p:nvPr>
        </p:nvSpPr>
        <p:spPr/>
        <p:txBody>
          <a:bodyPr/>
          <a:lstStyle/>
          <a:p>
            <a:r>
              <a:rPr lang="en-US" dirty="0"/>
              <a:t>Irrotational Flow</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8889EBB-5733-4675-B8BB-40B062D03814}"/>
                  </a:ext>
                </a:extLst>
              </p:cNvPr>
              <p:cNvSpPr>
                <a:spLocks noGrp="1"/>
              </p:cNvSpPr>
              <p:nvPr>
                <p:ph type="body" sz="quarter" idx="13"/>
              </p:nvPr>
            </p:nvSpPr>
            <p:spPr>
              <a:xfrm>
                <a:off x="573537" y="1066800"/>
                <a:ext cx="6705601" cy="5181600"/>
              </a:xfrm>
            </p:spPr>
            <p:txBody>
              <a:bodyPr>
                <a:normAutofit/>
              </a:bodyPr>
              <a:lstStyle/>
              <a:p>
                <a:r>
                  <a:rPr lang="en-US" sz="1800" dirty="0"/>
                  <a:t>The definition of vorticity (</a:t>
                </a:r>
                <a14:m>
                  <m:oMath xmlns:m="http://schemas.openxmlformats.org/officeDocument/2006/math">
                    <m:acc>
                      <m:accPr>
                        <m:chr m:val="⃗"/>
                        <m:ctrlPr>
                          <a:rPr lang="en-US" sz="1800" i="1">
                            <a:latin typeface="Cambria Math" panose="02040503050406030204" pitchFamily="18" charset="0"/>
                          </a:rPr>
                        </m:ctrlPr>
                      </m:accPr>
                      <m:e>
                        <m:r>
                          <a:rPr lang="en-US" sz="1800">
                            <a:latin typeface="Cambria Math" panose="02040503050406030204" pitchFamily="18" charset="0"/>
                          </a:rPr>
                          <m:t>𝜔</m:t>
                        </m:r>
                      </m:e>
                    </m:acc>
                  </m:oMath>
                </a14:m>
                <a:r>
                  <a:rPr lang="en-US" sz="1800" dirty="0"/>
                  <a:t>) is:</a:t>
                </a:r>
              </a:p>
              <a:p>
                <a:endParaRPr lang="en-US" sz="1800" dirty="0"/>
              </a:p>
              <a:p>
                <a:endParaRPr lang="en-US" sz="1800" dirty="0"/>
              </a:p>
              <a:p>
                <a:r>
                  <a:rPr lang="en-US" sz="1800" dirty="0"/>
                  <a:t>A fluid velocity field is said to be </a:t>
                </a:r>
                <a:r>
                  <a:rPr lang="en-US" sz="1800" dirty="0">
                    <a:solidFill>
                      <a:schemeClr val="accent1"/>
                    </a:solidFill>
                  </a:rPr>
                  <a:t>irrotational</a:t>
                </a:r>
                <a:r>
                  <a:rPr lang="en-US" sz="1800" dirty="0"/>
                  <a:t> if the vorticity is zero everywhere.</a:t>
                </a:r>
              </a:p>
              <a:p>
                <a:r>
                  <a:rPr lang="en-US" sz="1800" dirty="0"/>
                  <a:t>An example of irrotational versus rotational flow is shown on the right</a:t>
                </a:r>
              </a:p>
              <a:p>
                <a:pPr lvl="1">
                  <a:buClr>
                    <a:schemeClr val="accent1"/>
                  </a:buClr>
                  <a:buFont typeface="Wingdings" panose="05000000000000000000" pitchFamily="2" charset="2"/>
                  <a:buChar char="Ø"/>
                </a:pPr>
                <a:r>
                  <a:rPr lang="en-US" sz="1800" dirty="0"/>
                  <a:t>As the irrotational  flow moves downstream, a marker in the flow does not change orientation (no rotation)</a:t>
                </a:r>
              </a:p>
              <a:p>
                <a:pPr lvl="1">
                  <a:buClr>
                    <a:schemeClr val="accent1"/>
                  </a:buClr>
                  <a:buFont typeface="Wingdings" panose="05000000000000000000" pitchFamily="2" charset="2"/>
                  <a:buChar char="Ø"/>
                </a:pPr>
                <a:r>
                  <a:rPr lang="en-US" sz="1800" dirty="0"/>
                  <a:t>If the flow is </a:t>
                </a:r>
                <a:r>
                  <a:rPr lang="en-US" sz="1800" dirty="0">
                    <a:solidFill>
                      <a:schemeClr val="accent1"/>
                    </a:solidFill>
                  </a:rPr>
                  <a:t>rotational</a:t>
                </a:r>
                <a:r>
                  <a:rPr lang="en-US" sz="1800" dirty="0"/>
                  <a:t>, the marker would rotate as it moves downstream</a:t>
                </a:r>
              </a:p>
              <a:p>
                <a:r>
                  <a:rPr lang="en-US" sz="1800" dirty="0"/>
                  <a:t>When is a flow irrotational?</a:t>
                </a:r>
              </a:p>
              <a:p>
                <a:pPr lvl="1">
                  <a:buClr>
                    <a:schemeClr val="accent1"/>
                  </a:buClr>
                  <a:buFont typeface="Wingdings" panose="05000000000000000000" pitchFamily="2" charset="2"/>
                  <a:buChar char="Ø"/>
                </a:pPr>
                <a:r>
                  <a:rPr lang="en-US" sz="1800" dirty="0"/>
                  <a:t>If the flow entering a region is irrotational, we will see that (in the absence of viscous effects) the flow will remain irrotational.   This is approximated for smooth flows </a:t>
                </a:r>
                <a:r>
                  <a:rPr lang="en-US" sz="1800" dirty="0">
                    <a:solidFill>
                      <a:schemeClr val="accent1"/>
                    </a:solidFill>
                  </a:rPr>
                  <a:t>outside boundary layers</a:t>
                </a:r>
                <a:r>
                  <a:rPr lang="en-US" sz="1800" dirty="0"/>
                  <a:t>.</a:t>
                </a:r>
              </a:p>
              <a:p>
                <a:endParaRPr lang="en-US" sz="1800" dirty="0"/>
              </a:p>
            </p:txBody>
          </p:sp>
        </mc:Choice>
        <mc:Fallback xmlns="">
          <p:sp>
            <p:nvSpPr>
              <p:cNvPr id="4" name="Text Placeholder 3">
                <a:extLst>
                  <a:ext uri="{FF2B5EF4-FFF2-40B4-BE49-F238E27FC236}">
                    <a16:creationId xmlns:a16="http://schemas.microsoft.com/office/drawing/2014/main" id="{68889EBB-5733-4675-B8BB-40B062D03814}"/>
                  </a:ext>
                </a:extLst>
              </p:cNvPr>
              <p:cNvSpPr>
                <a:spLocks noGrp="1" noRot="1" noChangeAspect="1" noMove="1" noResize="1" noEditPoints="1" noAdjustHandles="1" noChangeArrowheads="1" noChangeShapeType="1" noTextEdit="1"/>
              </p:cNvSpPr>
              <p:nvPr>
                <p:ph type="body" sz="quarter" idx="13"/>
              </p:nvPr>
            </p:nvSpPr>
            <p:spPr>
              <a:xfrm>
                <a:off x="573537" y="1066800"/>
                <a:ext cx="6705601" cy="5181600"/>
              </a:xfrm>
              <a:blipFill>
                <a:blip r:embed="rId3"/>
                <a:stretch>
                  <a:fillRect l="-545" t="-1059" r="-14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24E4E10-4AB6-45AF-98EC-80BCB0F808E1}"/>
                  </a:ext>
                </a:extLst>
              </p:cNvPr>
              <p:cNvSpPr txBox="1"/>
              <p:nvPr/>
            </p:nvSpPr>
            <p:spPr>
              <a:xfrm>
                <a:off x="3267182" y="1524000"/>
                <a:ext cx="1318310" cy="414537"/>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acc>
                        <m:accPr>
                          <m:chr m:val="⃗"/>
                          <m:ctrlPr>
                            <a:rPr lang="en-US" i="1" smtClean="0">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𝜔</m:t>
                          </m:r>
                        </m:e>
                      </m:acc>
                      <m:r>
                        <a:rPr lang="en-US">
                          <a:solidFill>
                            <a:schemeClr val="tx1"/>
                          </a:solidFill>
                          <a:latin typeface="Cambria Math" panose="02040503050406030204" pitchFamily="18" charset="0"/>
                        </a:rPr>
                        <m:t>=</m:t>
                      </m:r>
                      <m:r>
                        <m:rPr>
                          <m:sty m:val="p"/>
                        </m:rPr>
                        <a:rPr lang="en-US">
                          <a:solidFill>
                            <a:schemeClr val="tx1"/>
                          </a:solidFill>
                          <a:latin typeface="Cambria Math" panose="02040503050406030204" pitchFamily="18" charset="0"/>
                        </a:rPr>
                        <m:t>∇</m:t>
                      </m:r>
                      <m:r>
                        <a:rPr lang="en-US">
                          <a:solidFill>
                            <a:schemeClr val="tx1"/>
                          </a:solidFill>
                          <a:latin typeface="Cambria Math" panose="02040503050406030204" pitchFamily="18" charset="0"/>
                        </a:rPr>
                        <m:t>×</m:t>
                      </m:r>
                      <m:acc>
                        <m:accPr>
                          <m:chr m:val="⃗"/>
                          <m:ctrlPr>
                            <a:rPr lang="en-US" i="1">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𝑉</m:t>
                          </m:r>
                        </m:e>
                      </m:acc>
                    </m:oMath>
                  </m:oMathPara>
                </a14:m>
                <a:endParaRPr lang="en-US" dirty="0">
                  <a:solidFill>
                    <a:schemeClr val="tx1"/>
                  </a:solidFill>
                </a:endParaRPr>
              </a:p>
            </p:txBody>
          </p:sp>
        </mc:Choice>
        <mc:Fallback xmlns="">
          <p:sp>
            <p:nvSpPr>
              <p:cNvPr id="5" name="TextBox 4">
                <a:extLst>
                  <a:ext uri="{FF2B5EF4-FFF2-40B4-BE49-F238E27FC236}">
                    <a16:creationId xmlns:a16="http://schemas.microsoft.com/office/drawing/2014/main" id="{A24E4E10-4AB6-45AF-98EC-80BCB0F808E1}"/>
                  </a:ext>
                </a:extLst>
              </p:cNvPr>
              <p:cNvSpPr txBox="1">
                <a:spLocks noRot="1" noChangeAspect="1" noMove="1" noResize="1" noEditPoints="1" noAdjustHandles="1" noChangeArrowheads="1" noChangeShapeType="1" noTextEdit="1"/>
              </p:cNvSpPr>
              <p:nvPr/>
            </p:nvSpPr>
            <p:spPr>
              <a:xfrm>
                <a:off x="3267182" y="1524000"/>
                <a:ext cx="1318310" cy="414537"/>
              </a:xfrm>
              <a:prstGeom prst="rect">
                <a:avLst/>
              </a:prstGeom>
              <a:blipFill>
                <a:blip r:embed="rId4"/>
                <a:stretch>
                  <a:fillRect/>
                </a:stretch>
              </a:blipFill>
              <a:ln>
                <a:noFill/>
              </a:ln>
              <a:effectLst/>
            </p:spPr>
            <p:txBody>
              <a:bodyPr/>
              <a:lstStyle/>
              <a:p>
                <a:r>
                  <a:rPr lang="en-US">
                    <a:noFill/>
                  </a:rPr>
                  <a:t> </a:t>
                </a:r>
              </a:p>
            </p:txBody>
          </p:sp>
        </mc:Fallback>
      </mc:AlternateContent>
      <p:grpSp>
        <p:nvGrpSpPr>
          <p:cNvPr id="52" name="Group 51">
            <a:extLst>
              <a:ext uri="{FF2B5EF4-FFF2-40B4-BE49-F238E27FC236}">
                <a16:creationId xmlns:a16="http://schemas.microsoft.com/office/drawing/2014/main" id="{F6B461FD-F8BB-44BE-9F24-E60C34DBA16A}"/>
              </a:ext>
            </a:extLst>
          </p:cNvPr>
          <p:cNvGrpSpPr/>
          <p:nvPr/>
        </p:nvGrpSpPr>
        <p:grpSpPr>
          <a:xfrm>
            <a:off x="7741830" y="1066800"/>
            <a:ext cx="3901214" cy="4805936"/>
            <a:chOff x="7688596" y="994418"/>
            <a:chExt cx="3901214" cy="4805936"/>
          </a:xfrm>
        </p:grpSpPr>
        <p:grpSp>
          <p:nvGrpSpPr>
            <p:cNvPr id="6" name="Group 5">
              <a:extLst>
                <a:ext uri="{FF2B5EF4-FFF2-40B4-BE49-F238E27FC236}">
                  <a16:creationId xmlns:a16="http://schemas.microsoft.com/office/drawing/2014/main" id="{A8B7A918-15B0-4849-8F98-4978F726E752}"/>
                </a:ext>
              </a:extLst>
            </p:cNvPr>
            <p:cNvGrpSpPr>
              <a:grpSpLocks noChangeAspect="1"/>
            </p:cNvGrpSpPr>
            <p:nvPr/>
          </p:nvGrpSpPr>
          <p:grpSpPr>
            <a:xfrm>
              <a:off x="7688596" y="994418"/>
              <a:ext cx="3893803" cy="1955694"/>
              <a:chOff x="1260182" y="4438874"/>
              <a:chExt cx="4488676" cy="2254473"/>
            </a:xfrm>
          </p:grpSpPr>
          <p:grpSp>
            <p:nvGrpSpPr>
              <p:cNvPr id="7" name="Group 6">
                <a:extLst>
                  <a:ext uri="{FF2B5EF4-FFF2-40B4-BE49-F238E27FC236}">
                    <a16:creationId xmlns:a16="http://schemas.microsoft.com/office/drawing/2014/main" id="{E9175254-B100-4BE1-AF5F-CB7A39619B31}"/>
                  </a:ext>
                </a:extLst>
              </p:cNvPr>
              <p:cNvGrpSpPr/>
              <p:nvPr/>
            </p:nvGrpSpPr>
            <p:grpSpPr>
              <a:xfrm>
                <a:off x="1260182" y="4911866"/>
                <a:ext cx="4480137" cy="1321117"/>
                <a:chOff x="714616" y="3507167"/>
                <a:chExt cx="3360103" cy="990838"/>
              </a:xfrm>
            </p:grpSpPr>
            <p:sp>
              <p:nvSpPr>
                <p:cNvPr id="26" name="Freeform: Shape 25">
                  <a:extLst>
                    <a:ext uri="{FF2B5EF4-FFF2-40B4-BE49-F238E27FC236}">
                      <a16:creationId xmlns:a16="http://schemas.microsoft.com/office/drawing/2014/main" id="{913EDB72-7EFF-4053-A6EE-BDBC04244243}"/>
                    </a:ext>
                  </a:extLst>
                </p:cNvPr>
                <p:cNvSpPr/>
                <p:nvPr/>
              </p:nvSpPr>
              <p:spPr>
                <a:xfrm>
                  <a:off x="714616" y="3507167"/>
                  <a:ext cx="3261834" cy="894305"/>
                </a:xfrm>
                <a:custGeom>
                  <a:avLst/>
                  <a:gdLst>
                    <a:gd name="connsiteX0" fmla="*/ 0 w 4228705"/>
                    <a:gd name="connsiteY0" fmla="*/ 0 h 894305"/>
                    <a:gd name="connsiteX1" fmla="*/ 576303 w 4228705"/>
                    <a:gd name="connsiteY1" fmla="*/ 315045 h 894305"/>
                    <a:gd name="connsiteX2" fmla="*/ 1475335 w 4228705"/>
                    <a:gd name="connsiteY2" fmla="*/ 645459 h 894305"/>
                    <a:gd name="connsiteX3" fmla="*/ 2650992 w 4228705"/>
                    <a:gd name="connsiteY3" fmla="*/ 860612 h 894305"/>
                    <a:gd name="connsiteX4" fmla="*/ 4087906 w 4228705"/>
                    <a:gd name="connsiteY4" fmla="*/ 891348 h 894305"/>
                    <a:gd name="connsiteX5" fmla="*/ 4095590 w 4228705"/>
                    <a:gd name="connsiteY5" fmla="*/ 891348 h 8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8705" h="894305">
                      <a:moveTo>
                        <a:pt x="0" y="0"/>
                      </a:moveTo>
                      <a:cubicBezTo>
                        <a:pt x="165207" y="103734"/>
                        <a:pt x="330414" y="207468"/>
                        <a:pt x="576303" y="315045"/>
                      </a:cubicBezTo>
                      <a:cubicBezTo>
                        <a:pt x="822192" y="422622"/>
                        <a:pt x="1129554" y="554531"/>
                        <a:pt x="1475335" y="645459"/>
                      </a:cubicBezTo>
                      <a:cubicBezTo>
                        <a:pt x="1821117" y="736387"/>
                        <a:pt x="2215564" y="819631"/>
                        <a:pt x="2650992" y="860612"/>
                      </a:cubicBezTo>
                      <a:cubicBezTo>
                        <a:pt x="3086420" y="901593"/>
                        <a:pt x="4087906" y="891348"/>
                        <a:pt x="4087906" y="891348"/>
                      </a:cubicBezTo>
                      <a:cubicBezTo>
                        <a:pt x="4328672" y="896471"/>
                        <a:pt x="4212131" y="893909"/>
                        <a:pt x="4095590" y="891348"/>
                      </a:cubicBezTo>
                    </a:path>
                  </a:pathLst>
                </a:custGeom>
                <a:noFill/>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 name="Isosceles Triangle 26">
                  <a:extLst>
                    <a:ext uri="{FF2B5EF4-FFF2-40B4-BE49-F238E27FC236}">
                      <a16:creationId xmlns:a16="http://schemas.microsoft.com/office/drawing/2014/main" id="{9AFC9EC0-47B2-4AEE-8784-30E62D5246D1}"/>
                    </a:ext>
                  </a:extLst>
                </p:cNvPr>
                <p:cNvSpPr/>
                <p:nvPr/>
              </p:nvSpPr>
              <p:spPr>
                <a:xfrm rot="5400000">
                  <a:off x="3876958" y="4300245"/>
                  <a:ext cx="198983" cy="1965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8" name="Group 7">
                <a:extLst>
                  <a:ext uri="{FF2B5EF4-FFF2-40B4-BE49-F238E27FC236}">
                    <a16:creationId xmlns:a16="http://schemas.microsoft.com/office/drawing/2014/main" id="{3A27EDF5-3855-4409-81FE-BDFE0522257C}"/>
                  </a:ext>
                </a:extLst>
              </p:cNvPr>
              <p:cNvGrpSpPr/>
              <p:nvPr/>
            </p:nvGrpSpPr>
            <p:grpSpPr>
              <a:xfrm>
                <a:off x="1260182" y="5372230"/>
                <a:ext cx="4480137" cy="1321117"/>
                <a:chOff x="714616" y="3507167"/>
                <a:chExt cx="3360103" cy="990838"/>
              </a:xfrm>
            </p:grpSpPr>
            <p:sp>
              <p:nvSpPr>
                <p:cNvPr id="24" name="Freeform: Shape 23">
                  <a:extLst>
                    <a:ext uri="{FF2B5EF4-FFF2-40B4-BE49-F238E27FC236}">
                      <a16:creationId xmlns:a16="http://schemas.microsoft.com/office/drawing/2014/main" id="{EDB10819-139D-45FD-BFDA-E851D36BF498}"/>
                    </a:ext>
                  </a:extLst>
                </p:cNvPr>
                <p:cNvSpPr/>
                <p:nvPr/>
              </p:nvSpPr>
              <p:spPr>
                <a:xfrm>
                  <a:off x="714616" y="3507167"/>
                  <a:ext cx="3261834" cy="894305"/>
                </a:xfrm>
                <a:custGeom>
                  <a:avLst/>
                  <a:gdLst>
                    <a:gd name="connsiteX0" fmla="*/ 0 w 4228705"/>
                    <a:gd name="connsiteY0" fmla="*/ 0 h 894305"/>
                    <a:gd name="connsiteX1" fmla="*/ 576303 w 4228705"/>
                    <a:gd name="connsiteY1" fmla="*/ 315045 h 894305"/>
                    <a:gd name="connsiteX2" fmla="*/ 1475335 w 4228705"/>
                    <a:gd name="connsiteY2" fmla="*/ 645459 h 894305"/>
                    <a:gd name="connsiteX3" fmla="*/ 2650992 w 4228705"/>
                    <a:gd name="connsiteY3" fmla="*/ 860612 h 894305"/>
                    <a:gd name="connsiteX4" fmla="*/ 4087906 w 4228705"/>
                    <a:gd name="connsiteY4" fmla="*/ 891348 h 894305"/>
                    <a:gd name="connsiteX5" fmla="*/ 4095590 w 4228705"/>
                    <a:gd name="connsiteY5" fmla="*/ 891348 h 8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8705" h="894305">
                      <a:moveTo>
                        <a:pt x="0" y="0"/>
                      </a:moveTo>
                      <a:cubicBezTo>
                        <a:pt x="165207" y="103734"/>
                        <a:pt x="330414" y="207468"/>
                        <a:pt x="576303" y="315045"/>
                      </a:cubicBezTo>
                      <a:cubicBezTo>
                        <a:pt x="822192" y="422622"/>
                        <a:pt x="1129554" y="554531"/>
                        <a:pt x="1475335" y="645459"/>
                      </a:cubicBezTo>
                      <a:cubicBezTo>
                        <a:pt x="1821117" y="736387"/>
                        <a:pt x="2215564" y="819631"/>
                        <a:pt x="2650992" y="860612"/>
                      </a:cubicBezTo>
                      <a:cubicBezTo>
                        <a:pt x="3086420" y="901593"/>
                        <a:pt x="4087906" y="891348"/>
                        <a:pt x="4087906" y="891348"/>
                      </a:cubicBezTo>
                      <a:cubicBezTo>
                        <a:pt x="4328672" y="896471"/>
                        <a:pt x="4212131" y="893909"/>
                        <a:pt x="4095590" y="891348"/>
                      </a:cubicBezTo>
                    </a:path>
                  </a:pathLst>
                </a:custGeom>
                <a:noFill/>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5" name="Isosceles Triangle 24">
                  <a:extLst>
                    <a:ext uri="{FF2B5EF4-FFF2-40B4-BE49-F238E27FC236}">
                      <a16:creationId xmlns:a16="http://schemas.microsoft.com/office/drawing/2014/main" id="{854FB61E-BDA6-49A8-9DBC-B827223E1B7B}"/>
                    </a:ext>
                  </a:extLst>
                </p:cNvPr>
                <p:cNvSpPr/>
                <p:nvPr/>
              </p:nvSpPr>
              <p:spPr>
                <a:xfrm rot="5400000">
                  <a:off x="3876958" y="4300245"/>
                  <a:ext cx="198983" cy="1965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9" name="Group 8">
                <a:extLst>
                  <a:ext uri="{FF2B5EF4-FFF2-40B4-BE49-F238E27FC236}">
                    <a16:creationId xmlns:a16="http://schemas.microsoft.com/office/drawing/2014/main" id="{451EF761-E193-4BFF-8F20-E896D84CB60F}"/>
                  </a:ext>
                </a:extLst>
              </p:cNvPr>
              <p:cNvGrpSpPr/>
              <p:nvPr/>
            </p:nvGrpSpPr>
            <p:grpSpPr>
              <a:xfrm>
                <a:off x="1268721" y="4438874"/>
                <a:ext cx="4480137" cy="1321117"/>
                <a:chOff x="714616" y="3507167"/>
                <a:chExt cx="3360103" cy="990838"/>
              </a:xfrm>
            </p:grpSpPr>
            <p:sp>
              <p:nvSpPr>
                <p:cNvPr id="22" name="Freeform: Shape 21">
                  <a:extLst>
                    <a:ext uri="{FF2B5EF4-FFF2-40B4-BE49-F238E27FC236}">
                      <a16:creationId xmlns:a16="http://schemas.microsoft.com/office/drawing/2014/main" id="{8122C50F-84B3-48A0-9C92-06B92D09BE10}"/>
                    </a:ext>
                  </a:extLst>
                </p:cNvPr>
                <p:cNvSpPr/>
                <p:nvPr/>
              </p:nvSpPr>
              <p:spPr>
                <a:xfrm>
                  <a:off x="714616" y="3507167"/>
                  <a:ext cx="3261834" cy="894305"/>
                </a:xfrm>
                <a:custGeom>
                  <a:avLst/>
                  <a:gdLst>
                    <a:gd name="connsiteX0" fmla="*/ 0 w 4228705"/>
                    <a:gd name="connsiteY0" fmla="*/ 0 h 894305"/>
                    <a:gd name="connsiteX1" fmla="*/ 576303 w 4228705"/>
                    <a:gd name="connsiteY1" fmla="*/ 315045 h 894305"/>
                    <a:gd name="connsiteX2" fmla="*/ 1475335 w 4228705"/>
                    <a:gd name="connsiteY2" fmla="*/ 645459 h 894305"/>
                    <a:gd name="connsiteX3" fmla="*/ 2650992 w 4228705"/>
                    <a:gd name="connsiteY3" fmla="*/ 860612 h 894305"/>
                    <a:gd name="connsiteX4" fmla="*/ 4087906 w 4228705"/>
                    <a:gd name="connsiteY4" fmla="*/ 891348 h 894305"/>
                    <a:gd name="connsiteX5" fmla="*/ 4095590 w 4228705"/>
                    <a:gd name="connsiteY5" fmla="*/ 891348 h 8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8705" h="894305">
                      <a:moveTo>
                        <a:pt x="0" y="0"/>
                      </a:moveTo>
                      <a:cubicBezTo>
                        <a:pt x="165207" y="103734"/>
                        <a:pt x="330414" y="207468"/>
                        <a:pt x="576303" y="315045"/>
                      </a:cubicBezTo>
                      <a:cubicBezTo>
                        <a:pt x="822192" y="422622"/>
                        <a:pt x="1129554" y="554531"/>
                        <a:pt x="1475335" y="645459"/>
                      </a:cubicBezTo>
                      <a:cubicBezTo>
                        <a:pt x="1821117" y="736387"/>
                        <a:pt x="2215564" y="819631"/>
                        <a:pt x="2650992" y="860612"/>
                      </a:cubicBezTo>
                      <a:cubicBezTo>
                        <a:pt x="3086420" y="901593"/>
                        <a:pt x="4087906" y="891348"/>
                        <a:pt x="4087906" y="891348"/>
                      </a:cubicBezTo>
                      <a:cubicBezTo>
                        <a:pt x="4328672" y="896471"/>
                        <a:pt x="4212131" y="893909"/>
                        <a:pt x="4095590" y="891348"/>
                      </a:cubicBezTo>
                    </a:path>
                  </a:pathLst>
                </a:custGeom>
                <a:noFill/>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Isosceles Triangle 22">
                  <a:extLst>
                    <a:ext uri="{FF2B5EF4-FFF2-40B4-BE49-F238E27FC236}">
                      <a16:creationId xmlns:a16="http://schemas.microsoft.com/office/drawing/2014/main" id="{D7F5B5FB-0ADA-4E43-8C8E-D0FC6C69D6B2}"/>
                    </a:ext>
                  </a:extLst>
                </p:cNvPr>
                <p:cNvSpPr/>
                <p:nvPr/>
              </p:nvSpPr>
              <p:spPr>
                <a:xfrm rot="5400000">
                  <a:off x="3876958" y="4300245"/>
                  <a:ext cx="198983" cy="1965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0" name="Group 9">
                <a:extLst>
                  <a:ext uri="{FF2B5EF4-FFF2-40B4-BE49-F238E27FC236}">
                    <a16:creationId xmlns:a16="http://schemas.microsoft.com/office/drawing/2014/main" id="{47DEFA6E-000A-435E-B8A4-2363568B4169}"/>
                  </a:ext>
                </a:extLst>
              </p:cNvPr>
              <p:cNvGrpSpPr/>
              <p:nvPr/>
            </p:nvGrpSpPr>
            <p:grpSpPr>
              <a:xfrm>
                <a:off x="1414943" y="4958050"/>
                <a:ext cx="532327" cy="513012"/>
                <a:chOff x="1229932" y="3664039"/>
                <a:chExt cx="399245" cy="384759"/>
              </a:xfrm>
            </p:grpSpPr>
            <p:sp>
              <p:nvSpPr>
                <p:cNvPr id="19" name="Oval 18">
                  <a:extLst>
                    <a:ext uri="{FF2B5EF4-FFF2-40B4-BE49-F238E27FC236}">
                      <a16:creationId xmlns:a16="http://schemas.microsoft.com/office/drawing/2014/main" id="{9BA44E0D-A1D7-4937-8A92-E8E460EB31AB}"/>
                    </a:ext>
                  </a:extLst>
                </p:cNvPr>
                <p:cNvSpPr/>
                <p:nvPr/>
              </p:nvSpPr>
              <p:spPr>
                <a:xfrm>
                  <a:off x="1229932" y="3664039"/>
                  <a:ext cx="399245" cy="384759"/>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20" name="Straight Connector 19">
                  <a:extLst>
                    <a:ext uri="{FF2B5EF4-FFF2-40B4-BE49-F238E27FC236}">
                      <a16:creationId xmlns:a16="http://schemas.microsoft.com/office/drawing/2014/main" id="{7E03D9E1-B9AE-4E8D-93C0-58E629BD45FF}"/>
                    </a:ext>
                  </a:extLst>
                </p:cNvPr>
                <p:cNvCxnSpPr/>
                <p:nvPr/>
              </p:nvCxnSpPr>
              <p:spPr>
                <a:xfrm>
                  <a:off x="1438357" y="3703705"/>
                  <a:ext cx="0" cy="29967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DD37571-B9AE-409E-90C7-CAD4E537017D}"/>
                    </a:ext>
                  </a:extLst>
                </p:cNvPr>
                <p:cNvCxnSpPr>
                  <a:cxnSpLocks/>
                </p:cNvCxnSpPr>
                <p:nvPr/>
              </p:nvCxnSpPr>
              <p:spPr>
                <a:xfrm flipH="1">
                  <a:off x="1292361" y="3856105"/>
                  <a:ext cx="2907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C607B34-5A6C-471B-BC4B-C6821BC5FDEE}"/>
                  </a:ext>
                </a:extLst>
              </p:cNvPr>
              <p:cNvGrpSpPr/>
              <p:nvPr/>
            </p:nvGrpSpPr>
            <p:grpSpPr>
              <a:xfrm>
                <a:off x="2803167" y="5580331"/>
                <a:ext cx="532327" cy="513012"/>
                <a:chOff x="1229932" y="3664039"/>
                <a:chExt cx="399245" cy="384759"/>
              </a:xfrm>
            </p:grpSpPr>
            <p:sp>
              <p:nvSpPr>
                <p:cNvPr id="16" name="Oval 15">
                  <a:extLst>
                    <a:ext uri="{FF2B5EF4-FFF2-40B4-BE49-F238E27FC236}">
                      <a16:creationId xmlns:a16="http://schemas.microsoft.com/office/drawing/2014/main" id="{CBBCCBC4-8B52-427F-ABA6-6A6EBDBC3440}"/>
                    </a:ext>
                  </a:extLst>
                </p:cNvPr>
                <p:cNvSpPr/>
                <p:nvPr/>
              </p:nvSpPr>
              <p:spPr>
                <a:xfrm>
                  <a:off x="1229932" y="3664039"/>
                  <a:ext cx="399245" cy="384759"/>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7" name="Straight Connector 16">
                  <a:extLst>
                    <a:ext uri="{FF2B5EF4-FFF2-40B4-BE49-F238E27FC236}">
                      <a16:creationId xmlns:a16="http://schemas.microsoft.com/office/drawing/2014/main" id="{48F4D946-F262-433B-A041-0CC3F7ABE9B3}"/>
                    </a:ext>
                  </a:extLst>
                </p:cNvPr>
                <p:cNvCxnSpPr/>
                <p:nvPr/>
              </p:nvCxnSpPr>
              <p:spPr>
                <a:xfrm>
                  <a:off x="1438357" y="3703705"/>
                  <a:ext cx="0" cy="29967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D58699-A18F-482B-93B5-74C71050D560}"/>
                    </a:ext>
                  </a:extLst>
                </p:cNvPr>
                <p:cNvCxnSpPr>
                  <a:cxnSpLocks/>
                </p:cNvCxnSpPr>
                <p:nvPr/>
              </p:nvCxnSpPr>
              <p:spPr>
                <a:xfrm flipH="1">
                  <a:off x="1292361" y="3856105"/>
                  <a:ext cx="2907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1CE6D1DF-969B-42A3-A5F7-601BD3819E22}"/>
                  </a:ext>
                </a:extLst>
              </p:cNvPr>
              <p:cNvGrpSpPr/>
              <p:nvPr/>
            </p:nvGrpSpPr>
            <p:grpSpPr>
              <a:xfrm>
                <a:off x="4285262" y="5847766"/>
                <a:ext cx="532327" cy="513012"/>
                <a:chOff x="1229932" y="3664039"/>
                <a:chExt cx="399245" cy="384759"/>
              </a:xfrm>
            </p:grpSpPr>
            <p:sp>
              <p:nvSpPr>
                <p:cNvPr id="13" name="Oval 12">
                  <a:extLst>
                    <a:ext uri="{FF2B5EF4-FFF2-40B4-BE49-F238E27FC236}">
                      <a16:creationId xmlns:a16="http://schemas.microsoft.com/office/drawing/2014/main" id="{7ABA539B-8210-4F80-B229-B10F72291B21}"/>
                    </a:ext>
                  </a:extLst>
                </p:cNvPr>
                <p:cNvSpPr/>
                <p:nvPr/>
              </p:nvSpPr>
              <p:spPr>
                <a:xfrm>
                  <a:off x="1229932" y="3664039"/>
                  <a:ext cx="399245" cy="384759"/>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4" name="Straight Connector 13">
                  <a:extLst>
                    <a:ext uri="{FF2B5EF4-FFF2-40B4-BE49-F238E27FC236}">
                      <a16:creationId xmlns:a16="http://schemas.microsoft.com/office/drawing/2014/main" id="{9B59C1C7-020B-4D03-9B53-F65D00E94FAF}"/>
                    </a:ext>
                  </a:extLst>
                </p:cNvPr>
                <p:cNvCxnSpPr/>
                <p:nvPr/>
              </p:nvCxnSpPr>
              <p:spPr>
                <a:xfrm>
                  <a:off x="1438357" y="3703705"/>
                  <a:ext cx="0" cy="29967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5C45EBC-E9F1-4AC6-8350-1159F41B1FBE}"/>
                    </a:ext>
                  </a:extLst>
                </p:cNvPr>
                <p:cNvCxnSpPr>
                  <a:cxnSpLocks/>
                </p:cNvCxnSpPr>
                <p:nvPr/>
              </p:nvCxnSpPr>
              <p:spPr>
                <a:xfrm flipH="1">
                  <a:off x="1292361" y="3856105"/>
                  <a:ext cx="2907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8" name="Group 27">
              <a:extLst>
                <a:ext uri="{FF2B5EF4-FFF2-40B4-BE49-F238E27FC236}">
                  <a16:creationId xmlns:a16="http://schemas.microsoft.com/office/drawing/2014/main" id="{3A061B65-F6CC-4C05-B0BC-0C5F9035E2BD}"/>
                </a:ext>
              </a:extLst>
            </p:cNvPr>
            <p:cNvGrpSpPr>
              <a:grpSpLocks noChangeAspect="1"/>
            </p:cNvGrpSpPr>
            <p:nvPr/>
          </p:nvGrpSpPr>
          <p:grpSpPr>
            <a:xfrm>
              <a:off x="7696003" y="3844659"/>
              <a:ext cx="3893807" cy="1955695"/>
              <a:chOff x="6434605" y="4438874"/>
              <a:chExt cx="4488676" cy="2254473"/>
            </a:xfrm>
          </p:grpSpPr>
          <p:grpSp>
            <p:nvGrpSpPr>
              <p:cNvPr id="29" name="Group 28">
                <a:extLst>
                  <a:ext uri="{FF2B5EF4-FFF2-40B4-BE49-F238E27FC236}">
                    <a16:creationId xmlns:a16="http://schemas.microsoft.com/office/drawing/2014/main" id="{14E040E1-EA56-4B84-BFF3-1B03980A72A1}"/>
                  </a:ext>
                </a:extLst>
              </p:cNvPr>
              <p:cNvGrpSpPr/>
              <p:nvPr/>
            </p:nvGrpSpPr>
            <p:grpSpPr>
              <a:xfrm>
                <a:off x="6434605" y="4911866"/>
                <a:ext cx="4480137" cy="1321117"/>
                <a:chOff x="714616" y="3507167"/>
                <a:chExt cx="3360103" cy="990838"/>
              </a:xfrm>
            </p:grpSpPr>
            <p:sp>
              <p:nvSpPr>
                <p:cNvPr id="48" name="Freeform: Shape 47">
                  <a:extLst>
                    <a:ext uri="{FF2B5EF4-FFF2-40B4-BE49-F238E27FC236}">
                      <a16:creationId xmlns:a16="http://schemas.microsoft.com/office/drawing/2014/main" id="{9941A631-0FDD-4254-B04D-700317C194E3}"/>
                    </a:ext>
                  </a:extLst>
                </p:cNvPr>
                <p:cNvSpPr/>
                <p:nvPr/>
              </p:nvSpPr>
              <p:spPr>
                <a:xfrm>
                  <a:off x="714616" y="3507167"/>
                  <a:ext cx="3261834" cy="894305"/>
                </a:xfrm>
                <a:custGeom>
                  <a:avLst/>
                  <a:gdLst>
                    <a:gd name="connsiteX0" fmla="*/ 0 w 4228705"/>
                    <a:gd name="connsiteY0" fmla="*/ 0 h 894305"/>
                    <a:gd name="connsiteX1" fmla="*/ 576303 w 4228705"/>
                    <a:gd name="connsiteY1" fmla="*/ 315045 h 894305"/>
                    <a:gd name="connsiteX2" fmla="*/ 1475335 w 4228705"/>
                    <a:gd name="connsiteY2" fmla="*/ 645459 h 894305"/>
                    <a:gd name="connsiteX3" fmla="*/ 2650992 w 4228705"/>
                    <a:gd name="connsiteY3" fmla="*/ 860612 h 894305"/>
                    <a:gd name="connsiteX4" fmla="*/ 4087906 w 4228705"/>
                    <a:gd name="connsiteY4" fmla="*/ 891348 h 894305"/>
                    <a:gd name="connsiteX5" fmla="*/ 4095590 w 4228705"/>
                    <a:gd name="connsiteY5" fmla="*/ 891348 h 8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8705" h="894305">
                      <a:moveTo>
                        <a:pt x="0" y="0"/>
                      </a:moveTo>
                      <a:cubicBezTo>
                        <a:pt x="165207" y="103734"/>
                        <a:pt x="330414" y="207468"/>
                        <a:pt x="576303" y="315045"/>
                      </a:cubicBezTo>
                      <a:cubicBezTo>
                        <a:pt x="822192" y="422622"/>
                        <a:pt x="1129554" y="554531"/>
                        <a:pt x="1475335" y="645459"/>
                      </a:cubicBezTo>
                      <a:cubicBezTo>
                        <a:pt x="1821117" y="736387"/>
                        <a:pt x="2215564" y="819631"/>
                        <a:pt x="2650992" y="860612"/>
                      </a:cubicBezTo>
                      <a:cubicBezTo>
                        <a:pt x="3086420" y="901593"/>
                        <a:pt x="4087906" y="891348"/>
                        <a:pt x="4087906" y="891348"/>
                      </a:cubicBezTo>
                      <a:cubicBezTo>
                        <a:pt x="4328672" y="896471"/>
                        <a:pt x="4212131" y="893909"/>
                        <a:pt x="4095590" y="891348"/>
                      </a:cubicBezTo>
                    </a:path>
                  </a:pathLst>
                </a:custGeom>
                <a:noFill/>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9" name="Isosceles Triangle 48">
                  <a:extLst>
                    <a:ext uri="{FF2B5EF4-FFF2-40B4-BE49-F238E27FC236}">
                      <a16:creationId xmlns:a16="http://schemas.microsoft.com/office/drawing/2014/main" id="{603E27F6-6023-4E4E-905A-144886FD10E6}"/>
                    </a:ext>
                  </a:extLst>
                </p:cNvPr>
                <p:cNvSpPr/>
                <p:nvPr/>
              </p:nvSpPr>
              <p:spPr>
                <a:xfrm rot="5400000">
                  <a:off x="3876958" y="4300245"/>
                  <a:ext cx="198983" cy="1965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0" name="Group 29">
                <a:extLst>
                  <a:ext uri="{FF2B5EF4-FFF2-40B4-BE49-F238E27FC236}">
                    <a16:creationId xmlns:a16="http://schemas.microsoft.com/office/drawing/2014/main" id="{4D7B002D-F524-454A-BD33-308AA2281F2D}"/>
                  </a:ext>
                </a:extLst>
              </p:cNvPr>
              <p:cNvGrpSpPr/>
              <p:nvPr/>
            </p:nvGrpSpPr>
            <p:grpSpPr>
              <a:xfrm>
                <a:off x="6434605" y="5372230"/>
                <a:ext cx="4480137" cy="1321117"/>
                <a:chOff x="714616" y="3507167"/>
                <a:chExt cx="3360103" cy="990838"/>
              </a:xfrm>
            </p:grpSpPr>
            <p:sp>
              <p:nvSpPr>
                <p:cNvPr id="46" name="Freeform: Shape 45">
                  <a:extLst>
                    <a:ext uri="{FF2B5EF4-FFF2-40B4-BE49-F238E27FC236}">
                      <a16:creationId xmlns:a16="http://schemas.microsoft.com/office/drawing/2014/main" id="{BDFD4601-4E42-446B-8677-A5B4ECBFB818}"/>
                    </a:ext>
                  </a:extLst>
                </p:cNvPr>
                <p:cNvSpPr/>
                <p:nvPr/>
              </p:nvSpPr>
              <p:spPr>
                <a:xfrm>
                  <a:off x="714616" y="3507167"/>
                  <a:ext cx="3261834" cy="894305"/>
                </a:xfrm>
                <a:custGeom>
                  <a:avLst/>
                  <a:gdLst>
                    <a:gd name="connsiteX0" fmla="*/ 0 w 4228705"/>
                    <a:gd name="connsiteY0" fmla="*/ 0 h 894305"/>
                    <a:gd name="connsiteX1" fmla="*/ 576303 w 4228705"/>
                    <a:gd name="connsiteY1" fmla="*/ 315045 h 894305"/>
                    <a:gd name="connsiteX2" fmla="*/ 1475335 w 4228705"/>
                    <a:gd name="connsiteY2" fmla="*/ 645459 h 894305"/>
                    <a:gd name="connsiteX3" fmla="*/ 2650992 w 4228705"/>
                    <a:gd name="connsiteY3" fmla="*/ 860612 h 894305"/>
                    <a:gd name="connsiteX4" fmla="*/ 4087906 w 4228705"/>
                    <a:gd name="connsiteY4" fmla="*/ 891348 h 894305"/>
                    <a:gd name="connsiteX5" fmla="*/ 4095590 w 4228705"/>
                    <a:gd name="connsiteY5" fmla="*/ 891348 h 8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8705" h="894305">
                      <a:moveTo>
                        <a:pt x="0" y="0"/>
                      </a:moveTo>
                      <a:cubicBezTo>
                        <a:pt x="165207" y="103734"/>
                        <a:pt x="330414" y="207468"/>
                        <a:pt x="576303" y="315045"/>
                      </a:cubicBezTo>
                      <a:cubicBezTo>
                        <a:pt x="822192" y="422622"/>
                        <a:pt x="1129554" y="554531"/>
                        <a:pt x="1475335" y="645459"/>
                      </a:cubicBezTo>
                      <a:cubicBezTo>
                        <a:pt x="1821117" y="736387"/>
                        <a:pt x="2215564" y="819631"/>
                        <a:pt x="2650992" y="860612"/>
                      </a:cubicBezTo>
                      <a:cubicBezTo>
                        <a:pt x="3086420" y="901593"/>
                        <a:pt x="4087906" y="891348"/>
                        <a:pt x="4087906" y="891348"/>
                      </a:cubicBezTo>
                      <a:cubicBezTo>
                        <a:pt x="4328672" y="896471"/>
                        <a:pt x="4212131" y="893909"/>
                        <a:pt x="4095590" y="891348"/>
                      </a:cubicBezTo>
                    </a:path>
                  </a:pathLst>
                </a:custGeom>
                <a:noFill/>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Isosceles Triangle 46">
                  <a:extLst>
                    <a:ext uri="{FF2B5EF4-FFF2-40B4-BE49-F238E27FC236}">
                      <a16:creationId xmlns:a16="http://schemas.microsoft.com/office/drawing/2014/main" id="{9361173D-BBC2-420A-B741-AF95A668630D}"/>
                    </a:ext>
                  </a:extLst>
                </p:cNvPr>
                <p:cNvSpPr/>
                <p:nvPr/>
              </p:nvSpPr>
              <p:spPr>
                <a:xfrm rot="5400000">
                  <a:off x="3876958" y="4300245"/>
                  <a:ext cx="198983" cy="1965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1" name="Group 30">
                <a:extLst>
                  <a:ext uri="{FF2B5EF4-FFF2-40B4-BE49-F238E27FC236}">
                    <a16:creationId xmlns:a16="http://schemas.microsoft.com/office/drawing/2014/main" id="{EFACAD10-3145-4235-8F38-13C323FF3A89}"/>
                  </a:ext>
                </a:extLst>
              </p:cNvPr>
              <p:cNvGrpSpPr/>
              <p:nvPr/>
            </p:nvGrpSpPr>
            <p:grpSpPr>
              <a:xfrm>
                <a:off x="6443144" y="4438874"/>
                <a:ext cx="4480137" cy="1321117"/>
                <a:chOff x="714616" y="3507167"/>
                <a:chExt cx="3360103" cy="990838"/>
              </a:xfrm>
            </p:grpSpPr>
            <p:sp>
              <p:nvSpPr>
                <p:cNvPr id="44" name="Freeform: Shape 43">
                  <a:extLst>
                    <a:ext uri="{FF2B5EF4-FFF2-40B4-BE49-F238E27FC236}">
                      <a16:creationId xmlns:a16="http://schemas.microsoft.com/office/drawing/2014/main" id="{23FF920D-880F-493D-8B3E-FCC84019677F}"/>
                    </a:ext>
                  </a:extLst>
                </p:cNvPr>
                <p:cNvSpPr/>
                <p:nvPr/>
              </p:nvSpPr>
              <p:spPr>
                <a:xfrm>
                  <a:off x="714616" y="3507167"/>
                  <a:ext cx="3261834" cy="894305"/>
                </a:xfrm>
                <a:custGeom>
                  <a:avLst/>
                  <a:gdLst>
                    <a:gd name="connsiteX0" fmla="*/ 0 w 4228705"/>
                    <a:gd name="connsiteY0" fmla="*/ 0 h 894305"/>
                    <a:gd name="connsiteX1" fmla="*/ 576303 w 4228705"/>
                    <a:gd name="connsiteY1" fmla="*/ 315045 h 894305"/>
                    <a:gd name="connsiteX2" fmla="*/ 1475335 w 4228705"/>
                    <a:gd name="connsiteY2" fmla="*/ 645459 h 894305"/>
                    <a:gd name="connsiteX3" fmla="*/ 2650992 w 4228705"/>
                    <a:gd name="connsiteY3" fmla="*/ 860612 h 894305"/>
                    <a:gd name="connsiteX4" fmla="*/ 4087906 w 4228705"/>
                    <a:gd name="connsiteY4" fmla="*/ 891348 h 894305"/>
                    <a:gd name="connsiteX5" fmla="*/ 4095590 w 4228705"/>
                    <a:gd name="connsiteY5" fmla="*/ 891348 h 89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8705" h="894305">
                      <a:moveTo>
                        <a:pt x="0" y="0"/>
                      </a:moveTo>
                      <a:cubicBezTo>
                        <a:pt x="165207" y="103734"/>
                        <a:pt x="330414" y="207468"/>
                        <a:pt x="576303" y="315045"/>
                      </a:cubicBezTo>
                      <a:cubicBezTo>
                        <a:pt x="822192" y="422622"/>
                        <a:pt x="1129554" y="554531"/>
                        <a:pt x="1475335" y="645459"/>
                      </a:cubicBezTo>
                      <a:cubicBezTo>
                        <a:pt x="1821117" y="736387"/>
                        <a:pt x="2215564" y="819631"/>
                        <a:pt x="2650992" y="860612"/>
                      </a:cubicBezTo>
                      <a:cubicBezTo>
                        <a:pt x="3086420" y="901593"/>
                        <a:pt x="4087906" y="891348"/>
                        <a:pt x="4087906" y="891348"/>
                      </a:cubicBezTo>
                      <a:cubicBezTo>
                        <a:pt x="4328672" y="896471"/>
                        <a:pt x="4212131" y="893909"/>
                        <a:pt x="4095590" y="891348"/>
                      </a:cubicBezTo>
                    </a:path>
                  </a:pathLst>
                </a:custGeom>
                <a:noFill/>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5" name="Isosceles Triangle 44">
                  <a:extLst>
                    <a:ext uri="{FF2B5EF4-FFF2-40B4-BE49-F238E27FC236}">
                      <a16:creationId xmlns:a16="http://schemas.microsoft.com/office/drawing/2014/main" id="{6542C9EE-D8CD-44F0-8226-35AEE0063C39}"/>
                    </a:ext>
                  </a:extLst>
                </p:cNvPr>
                <p:cNvSpPr/>
                <p:nvPr/>
              </p:nvSpPr>
              <p:spPr>
                <a:xfrm rot="5400000">
                  <a:off x="3876958" y="4300245"/>
                  <a:ext cx="198983" cy="19653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2" name="Group 31">
                <a:extLst>
                  <a:ext uri="{FF2B5EF4-FFF2-40B4-BE49-F238E27FC236}">
                    <a16:creationId xmlns:a16="http://schemas.microsoft.com/office/drawing/2014/main" id="{887A2E6B-380B-4BB3-A9DD-B0C165E04F44}"/>
                  </a:ext>
                </a:extLst>
              </p:cNvPr>
              <p:cNvGrpSpPr/>
              <p:nvPr/>
            </p:nvGrpSpPr>
            <p:grpSpPr>
              <a:xfrm>
                <a:off x="6589366" y="4958050"/>
                <a:ext cx="532327" cy="513012"/>
                <a:chOff x="1229932" y="3664039"/>
                <a:chExt cx="399245" cy="384759"/>
              </a:xfrm>
            </p:grpSpPr>
            <p:sp>
              <p:nvSpPr>
                <p:cNvPr id="41" name="Oval 40">
                  <a:extLst>
                    <a:ext uri="{FF2B5EF4-FFF2-40B4-BE49-F238E27FC236}">
                      <a16:creationId xmlns:a16="http://schemas.microsoft.com/office/drawing/2014/main" id="{A3F33BEB-B4F7-43C4-A9E0-FBD400189FA4}"/>
                    </a:ext>
                  </a:extLst>
                </p:cNvPr>
                <p:cNvSpPr/>
                <p:nvPr/>
              </p:nvSpPr>
              <p:spPr>
                <a:xfrm>
                  <a:off x="1229932" y="3664039"/>
                  <a:ext cx="399245" cy="384759"/>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2" name="Straight Connector 41">
                  <a:extLst>
                    <a:ext uri="{FF2B5EF4-FFF2-40B4-BE49-F238E27FC236}">
                      <a16:creationId xmlns:a16="http://schemas.microsoft.com/office/drawing/2014/main" id="{D5270405-0A33-4302-B537-21EC9C80DF93}"/>
                    </a:ext>
                  </a:extLst>
                </p:cNvPr>
                <p:cNvCxnSpPr/>
                <p:nvPr/>
              </p:nvCxnSpPr>
              <p:spPr>
                <a:xfrm>
                  <a:off x="1438357" y="3703705"/>
                  <a:ext cx="0" cy="29967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D275C7F-FB93-4F7D-AE94-B6BECC3597E8}"/>
                    </a:ext>
                  </a:extLst>
                </p:cNvPr>
                <p:cNvCxnSpPr>
                  <a:cxnSpLocks/>
                </p:cNvCxnSpPr>
                <p:nvPr/>
              </p:nvCxnSpPr>
              <p:spPr>
                <a:xfrm flipH="1">
                  <a:off x="1292361" y="3856105"/>
                  <a:ext cx="2907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47E1DD59-344D-47BA-A910-D713F13FF37C}"/>
                  </a:ext>
                </a:extLst>
              </p:cNvPr>
              <p:cNvGrpSpPr/>
              <p:nvPr/>
            </p:nvGrpSpPr>
            <p:grpSpPr>
              <a:xfrm rot="1231447">
                <a:off x="7977590" y="5580331"/>
                <a:ext cx="532327" cy="513012"/>
                <a:chOff x="1229932" y="3664039"/>
                <a:chExt cx="399245" cy="384759"/>
              </a:xfrm>
            </p:grpSpPr>
            <p:sp>
              <p:nvSpPr>
                <p:cNvPr id="38" name="Oval 37">
                  <a:extLst>
                    <a:ext uri="{FF2B5EF4-FFF2-40B4-BE49-F238E27FC236}">
                      <a16:creationId xmlns:a16="http://schemas.microsoft.com/office/drawing/2014/main" id="{4575D989-B07C-4121-B37D-3CC74D1EBBB4}"/>
                    </a:ext>
                  </a:extLst>
                </p:cNvPr>
                <p:cNvSpPr/>
                <p:nvPr/>
              </p:nvSpPr>
              <p:spPr>
                <a:xfrm>
                  <a:off x="1229932" y="3664039"/>
                  <a:ext cx="399245" cy="384759"/>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39" name="Straight Connector 38">
                  <a:extLst>
                    <a:ext uri="{FF2B5EF4-FFF2-40B4-BE49-F238E27FC236}">
                      <a16:creationId xmlns:a16="http://schemas.microsoft.com/office/drawing/2014/main" id="{A699F7FF-97B9-4108-AA3F-1142BB80371B}"/>
                    </a:ext>
                  </a:extLst>
                </p:cNvPr>
                <p:cNvCxnSpPr/>
                <p:nvPr/>
              </p:nvCxnSpPr>
              <p:spPr>
                <a:xfrm>
                  <a:off x="1438357" y="3703705"/>
                  <a:ext cx="0" cy="29967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A567EC0-159D-451B-8C89-6734771CDDAF}"/>
                    </a:ext>
                  </a:extLst>
                </p:cNvPr>
                <p:cNvCxnSpPr>
                  <a:cxnSpLocks/>
                </p:cNvCxnSpPr>
                <p:nvPr/>
              </p:nvCxnSpPr>
              <p:spPr>
                <a:xfrm flipH="1">
                  <a:off x="1292361" y="3856105"/>
                  <a:ext cx="2907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0DFD6989-0BEA-47A5-8814-88474A72D8A7}"/>
                  </a:ext>
                </a:extLst>
              </p:cNvPr>
              <p:cNvGrpSpPr/>
              <p:nvPr/>
            </p:nvGrpSpPr>
            <p:grpSpPr>
              <a:xfrm rot="2805110">
                <a:off x="9459685" y="5847766"/>
                <a:ext cx="532327" cy="513012"/>
                <a:chOff x="1229932" y="3664039"/>
                <a:chExt cx="399245" cy="384759"/>
              </a:xfrm>
            </p:grpSpPr>
            <p:sp>
              <p:nvSpPr>
                <p:cNvPr id="35" name="Oval 34">
                  <a:extLst>
                    <a:ext uri="{FF2B5EF4-FFF2-40B4-BE49-F238E27FC236}">
                      <a16:creationId xmlns:a16="http://schemas.microsoft.com/office/drawing/2014/main" id="{EFC0365E-064B-47C8-888F-D4762986CB9F}"/>
                    </a:ext>
                  </a:extLst>
                </p:cNvPr>
                <p:cNvSpPr/>
                <p:nvPr/>
              </p:nvSpPr>
              <p:spPr>
                <a:xfrm>
                  <a:off x="1229932" y="3664039"/>
                  <a:ext cx="399245" cy="384759"/>
                </a:xfrm>
                <a:prstGeom prst="ellips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36" name="Straight Connector 35">
                  <a:extLst>
                    <a:ext uri="{FF2B5EF4-FFF2-40B4-BE49-F238E27FC236}">
                      <a16:creationId xmlns:a16="http://schemas.microsoft.com/office/drawing/2014/main" id="{DFAC4E99-7C66-46C9-A70B-EFF61430EE56}"/>
                    </a:ext>
                  </a:extLst>
                </p:cNvPr>
                <p:cNvCxnSpPr/>
                <p:nvPr/>
              </p:nvCxnSpPr>
              <p:spPr>
                <a:xfrm>
                  <a:off x="1438357" y="3703705"/>
                  <a:ext cx="0" cy="299677"/>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6C95D5A-9A91-4621-ADF7-AC873B9171F1}"/>
                    </a:ext>
                  </a:extLst>
                </p:cNvPr>
                <p:cNvCxnSpPr>
                  <a:cxnSpLocks/>
                </p:cNvCxnSpPr>
                <p:nvPr/>
              </p:nvCxnSpPr>
              <p:spPr>
                <a:xfrm flipH="1">
                  <a:off x="1292361" y="3856105"/>
                  <a:ext cx="29071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0" name="TextBox 49">
              <a:extLst>
                <a:ext uri="{FF2B5EF4-FFF2-40B4-BE49-F238E27FC236}">
                  <a16:creationId xmlns:a16="http://schemas.microsoft.com/office/drawing/2014/main" id="{3C4C773B-78C1-4D38-9384-376E9B8EEBE4}"/>
                </a:ext>
              </a:extLst>
            </p:cNvPr>
            <p:cNvSpPr txBox="1"/>
            <p:nvPr/>
          </p:nvSpPr>
          <p:spPr>
            <a:xfrm>
              <a:off x="9952535" y="1278696"/>
              <a:ext cx="925061" cy="276999"/>
            </a:xfrm>
            <a:prstGeom prst="rect">
              <a:avLst/>
            </a:prstGeom>
            <a:noFill/>
          </p:spPr>
          <p:txBody>
            <a:bodyPr wrap="none" rtlCol="0">
              <a:spAutoFit/>
            </a:bodyPr>
            <a:lstStyle>
              <a:defPPr>
                <a:defRPr lang="en-US"/>
              </a:defPPr>
              <a:lvl1pPr>
                <a:defRPr sz="1400">
                  <a:solidFill>
                    <a:srgbClr val="D24726"/>
                  </a:solidFill>
                  <a:latin typeface="Segoe UI Semibold" panose="020B0702040204020203" pitchFamily="34" charset="0"/>
                  <a:cs typeface="Segoe UI Semibold" panose="020B0702040204020203" pitchFamily="34" charset="0"/>
                </a:defRPr>
              </a:lvl1pPr>
            </a:lstStyle>
            <a:p>
              <a:r>
                <a:rPr lang="en-US" sz="1200" b="1" i="1" dirty="0">
                  <a:solidFill>
                    <a:schemeClr val="tx1"/>
                  </a:solidFill>
                  <a:latin typeface="+mn-lt"/>
                </a:rPr>
                <a:t>Irrotational</a:t>
              </a:r>
            </a:p>
          </p:txBody>
        </p:sp>
        <p:sp>
          <p:nvSpPr>
            <p:cNvPr id="51" name="TextBox 50">
              <a:extLst>
                <a:ext uri="{FF2B5EF4-FFF2-40B4-BE49-F238E27FC236}">
                  <a16:creationId xmlns:a16="http://schemas.microsoft.com/office/drawing/2014/main" id="{B4E5F893-59F3-4C2D-ACE9-9BE3980136A4}"/>
                </a:ext>
              </a:extLst>
            </p:cNvPr>
            <p:cNvSpPr txBox="1"/>
            <p:nvPr/>
          </p:nvSpPr>
          <p:spPr>
            <a:xfrm>
              <a:off x="9991808" y="4131086"/>
              <a:ext cx="858312" cy="276999"/>
            </a:xfrm>
            <a:prstGeom prst="rect">
              <a:avLst/>
            </a:prstGeom>
            <a:noFill/>
          </p:spPr>
          <p:txBody>
            <a:bodyPr wrap="none" rtlCol="0">
              <a:spAutoFit/>
            </a:bodyPr>
            <a:lstStyle>
              <a:defPPr>
                <a:defRPr lang="en-US"/>
              </a:defPPr>
              <a:lvl1pPr>
                <a:defRPr sz="1400">
                  <a:solidFill>
                    <a:srgbClr val="D24726"/>
                  </a:solidFill>
                  <a:latin typeface="Segoe UI Semibold" panose="020B0702040204020203" pitchFamily="34" charset="0"/>
                  <a:cs typeface="Segoe UI Semibold" panose="020B0702040204020203" pitchFamily="34" charset="0"/>
                </a:defRPr>
              </a:lvl1pPr>
            </a:lstStyle>
            <a:p>
              <a:r>
                <a:rPr lang="en-US" sz="1200" b="1" i="1" dirty="0">
                  <a:solidFill>
                    <a:schemeClr val="tx1"/>
                  </a:solidFill>
                  <a:latin typeface="+mn-lt"/>
                </a:rPr>
                <a:t>Rotational</a:t>
              </a:r>
            </a:p>
          </p:txBody>
        </p:sp>
      </p:grpSp>
    </p:spTree>
    <p:extLst>
      <p:ext uri="{BB962C8B-B14F-4D97-AF65-F5344CB8AC3E}">
        <p14:creationId xmlns:p14="http://schemas.microsoft.com/office/powerpoint/2010/main" val="1405724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F0FF19-256B-4C29-9E1E-75D394D348E3}"/>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3" name="Title 2">
            <a:extLst>
              <a:ext uri="{FF2B5EF4-FFF2-40B4-BE49-F238E27FC236}">
                <a16:creationId xmlns:a16="http://schemas.microsoft.com/office/drawing/2014/main" id="{E89FB755-B9A6-4205-9770-E7D40A9989AA}"/>
              </a:ext>
            </a:extLst>
          </p:cNvPr>
          <p:cNvSpPr>
            <a:spLocks noGrp="1"/>
          </p:cNvSpPr>
          <p:nvPr>
            <p:ph type="title"/>
          </p:nvPr>
        </p:nvSpPr>
        <p:spPr/>
        <p:txBody>
          <a:bodyPr/>
          <a:lstStyle/>
          <a:p>
            <a:r>
              <a:rPr lang="en-US" dirty="0"/>
              <a:t>Irrotational Flow</a:t>
            </a:r>
          </a:p>
        </p:txBody>
      </p:sp>
      <p:sp>
        <p:nvSpPr>
          <p:cNvPr id="4" name="Text Placeholder 3">
            <a:extLst>
              <a:ext uri="{FF2B5EF4-FFF2-40B4-BE49-F238E27FC236}">
                <a16:creationId xmlns:a16="http://schemas.microsoft.com/office/drawing/2014/main" id="{FF2A4E4C-AFB4-4477-AE29-8CA31D488FF6}"/>
              </a:ext>
            </a:extLst>
          </p:cNvPr>
          <p:cNvSpPr>
            <a:spLocks noGrp="1"/>
          </p:cNvSpPr>
          <p:nvPr>
            <p:ph type="body" sz="quarter" idx="13"/>
          </p:nvPr>
        </p:nvSpPr>
        <p:spPr>
          <a:xfrm>
            <a:off x="573139" y="1066800"/>
            <a:ext cx="11390261" cy="4648200"/>
          </a:xfrm>
        </p:spPr>
        <p:txBody>
          <a:bodyPr vert="horz" lIns="91440" tIns="45720" rIns="91440" bIns="45720" rtlCol="0" anchor="t">
            <a:normAutofit lnSpcReduction="10000"/>
          </a:bodyPr>
          <a:lstStyle/>
          <a:p>
            <a:r>
              <a:rPr lang="en-US" sz="2000" dirty="0">
                <a:latin typeface="Calibri"/>
                <a:cs typeface="Calibri"/>
              </a:rPr>
              <a:t>From vector calculus, the condition for the vorticity to be zero in an irrotational flow is given as:</a:t>
            </a:r>
          </a:p>
          <a:p>
            <a:endParaRPr lang="en-US" sz="2000" dirty="0"/>
          </a:p>
          <a:p>
            <a:endParaRPr lang="en-US" sz="2000" dirty="0"/>
          </a:p>
          <a:p>
            <a:r>
              <a:rPr lang="en-US" sz="2000" dirty="0">
                <a:latin typeface="Calibri"/>
                <a:cs typeface="Calibri"/>
              </a:rPr>
              <a:t>This requires that the velocity field is a potential field, </a:t>
            </a:r>
            <a:r>
              <a:rPr lang="en-US" sz="2000" i="1" dirty="0">
                <a:latin typeface="Calibri"/>
                <a:cs typeface="Calibri"/>
              </a:rPr>
              <a:t>i.e.</a:t>
            </a:r>
            <a:r>
              <a:rPr lang="en-US" sz="2000" dirty="0">
                <a:latin typeface="Calibri"/>
                <a:cs typeface="Calibri"/>
              </a:rPr>
              <a:t> the velocity vector is expressed in terms of a potential function as:</a:t>
            </a:r>
          </a:p>
          <a:p>
            <a:pPr marL="0" indent="0">
              <a:buNone/>
            </a:pPr>
            <a:endParaRPr lang="en-US" sz="2000" dirty="0"/>
          </a:p>
          <a:p>
            <a:pPr marL="0" indent="0">
              <a:buNone/>
            </a:pPr>
            <a:endParaRPr lang="en-US" sz="2000" dirty="0"/>
          </a:p>
          <a:p>
            <a:r>
              <a:rPr lang="en-US" sz="2000" dirty="0">
                <a:latin typeface="Calibri"/>
                <a:cs typeface="Calibri"/>
              </a:rPr>
              <a:t>This simplifies formulations of governing equations and makes certain classes of irrotational flows open to be solved analytically. We will discuss this in more detail in subsequent lessons.</a:t>
            </a:r>
          </a:p>
          <a:p>
            <a:r>
              <a:rPr lang="en-US" sz="2000" dirty="0">
                <a:latin typeface="Calibri"/>
                <a:cs typeface="Calibri"/>
              </a:rPr>
              <a:t>One property of an irrotational flow is that its circulation along any closed contour is zero:</a:t>
            </a:r>
          </a:p>
          <a:p>
            <a:endParaRPr lang="en-US" sz="2000" dirty="0"/>
          </a:p>
          <a:p>
            <a:endParaRPr lang="en-US" sz="2000" dirty="0"/>
          </a:p>
          <a:p>
            <a:r>
              <a:rPr lang="en-US" sz="2000" dirty="0">
                <a:latin typeface="Calibri"/>
                <a:cs typeface="Calibri"/>
              </a:rPr>
              <a:t>And, as a result, a streamline in an irrotational flow cannot be closed on itself.</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D993474-0889-4CFC-8D2B-FB94C7DACEA7}"/>
                  </a:ext>
                </a:extLst>
              </p:cNvPr>
              <p:cNvSpPr txBox="1"/>
              <p:nvPr/>
            </p:nvSpPr>
            <p:spPr>
              <a:xfrm>
                <a:off x="5126397" y="1531609"/>
                <a:ext cx="1939206" cy="414537"/>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acc>
                        <m:accPr>
                          <m:chr m:val="⃗"/>
                          <m:ctrlPr>
                            <a:rPr lang="en-US" i="1" smtClean="0">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𝜔</m:t>
                          </m:r>
                        </m:e>
                      </m:acc>
                      <m:r>
                        <a:rPr lang="en-US">
                          <a:solidFill>
                            <a:schemeClr val="tx1"/>
                          </a:solidFill>
                          <a:latin typeface="Cambria Math" panose="02040503050406030204" pitchFamily="18" charset="0"/>
                        </a:rPr>
                        <m:t>=</m:t>
                      </m:r>
                      <m:r>
                        <m:rPr>
                          <m:sty m:val="p"/>
                        </m:rPr>
                        <a:rPr lang="en-US">
                          <a:solidFill>
                            <a:schemeClr val="tx1"/>
                          </a:solidFill>
                          <a:latin typeface="Cambria Math" panose="02040503050406030204" pitchFamily="18" charset="0"/>
                        </a:rPr>
                        <m:t>∇</m:t>
                      </m:r>
                      <m:r>
                        <a:rPr lang="en-US">
                          <a:solidFill>
                            <a:schemeClr val="tx1"/>
                          </a:solidFill>
                          <a:latin typeface="Cambria Math" panose="02040503050406030204" pitchFamily="18" charset="0"/>
                        </a:rPr>
                        <m:t>×</m:t>
                      </m:r>
                      <m:acc>
                        <m:accPr>
                          <m:chr m:val="⃗"/>
                          <m:ctrlPr>
                            <a:rPr lang="en-US" i="1">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𝑉</m:t>
                          </m:r>
                        </m:e>
                      </m:acc>
                      <m:r>
                        <a:rPr lang="en-US" b="0" i="0" smtClean="0">
                          <a:solidFill>
                            <a:schemeClr val="tx1"/>
                          </a:solidFill>
                          <a:latin typeface="Cambria Math" panose="02040503050406030204" pitchFamily="18" charset="0"/>
                        </a:rPr>
                        <m:t>=0</m:t>
                      </m:r>
                    </m:oMath>
                  </m:oMathPara>
                </a14:m>
                <a:endParaRPr lang="en-US" dirty="0">
                  <a:solidFill>
                    <a:schemeClr val="tx1"/>
                  </a:solidFill>
                </a:endParaRPr>
              </a:p>
            </p:txBody>
          </p:sp>
        </mc:Choice>
        <mc:Fallback xmlns="">
          <p:sp>
            <p:nvSpPr>
              <p:cNvPr id="5" name="TextBox 4">
                <a:extLst>
                  <a:ext uri="{FF2B5EF4-FFF2-40B4-BE49-F238E27FC236}">
                    <a16:creationId xmlns:a16="http://schemas.microsoft.com/office/drawing/2014/main" id="{FD993474-0889-4CFC-8D2B-FB94C7DACEA7}"/>
                  </a:ext>
                </a:extLst>
              </p:cNvPr>
              <p:cNvSpPr txBox="1">
                <a:spLocks noRot="1" noChangeAspect="1" noMove="1" noResize="1" noEditPoints="1" noAdjustHandles="1" noChangeArrowheads="1" noChangeShapeType="1" noTextEdit="1"/>
              </p:cNvSpPr>
              <p:nvPr/>
            </p:nvSpPr>
            <p:spPr>
              <a:xfrm>
                <a:off x="5126397" y="1531609"/>
                <a:ext cx="1939206" cy="414537"/>
              </a:xfrm>
              <a:prstGeom prst="rect">
                <a:avLst/>
              </a:prstGeom>
              <a:blipFill>
                <a:blip r:embed="rId3"/>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3B5D8DE-734D-426D-B6F0-C2EFA798538A}"/>
                  </a:ext>
                </a:extLst>
              </p:cNvPr>
              <p:cNvSpPr txBox="1"/>
              <p:nvPr/>
            </p:nvSpPr>
            <p:spPr>
              <a:xfrm>
                <a:off x="5126397" y="2850186"/>
                <a:ext cx="1939206" cy="414537"/>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acc>
                        <m:accPr>
                          <m:chr m:val="⃗"/>
                          <m:ctrlPr>
                            <a:rPr lang="en-US" i="1" smtClean="0">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𝑉</m:t>
                          </m:r>
                        </m:e>
                      </m:acc>
                      <m:r>
                        <a:rPr lang="en-US" b="0" i="0" smtClean="0">
                          <a:solidFill>
                            <a:schemeClr val="tx1"/>
                          </a:solidFill>
                          <a:latin typeface="Cambria Math" panose="02040503050406030204" pitchFamily="18" charset="0"/>
                        </a:rPr>
                        <m:t>=</m:t>
                      </m:r>
                      <m:r>
                        <m:rPr>
                          <m:sty m:val="p"/>
                        </m:rP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𝜙</m:t>
                      </m:r>
                    </m:oMath>
                  </m:oMathPara>
                </a14:m>
                <a:endParaRPr lang="en-US" dirty="0">
                  <a:solidFill>
                    <a:schemeClr val="tx1"/>
                  </a:solidFill>
                </a:endParaRPr>
              </a:p>
            </p:txBody>
          </p:sp>
        </mc:Choice>
        <mc:Fallback xmlns="">
          <p:sp>
            <p:nvSpPr>
              <p:cNvPr id="6" name="TextBox 5">
                <a:extLst>
                  <a:ext uri="{FF2B5EF4-FFF2-40B4-BE49-F238E27FC236}">
                    <a16:creationId xmlns:a16="http://schemas.microsoft.com/office/drawing/2014/main" id="{D3B5D8DE-734D-426D-B6F0-C2EFA798538A}"/>
                  </a:ext>
                </a:extLst>
              </p:cNvPr>
              <p:cNvSpPr txBox="1">
                <a:spLocks noRot="1" noChangeAspect="1" noMove="1" noResize="1" noEditPoints="1" noAdjustHandles="1" noChangeArrowheads="1" noChangeShapeType="1" noTextEdit="1"/>
              </p:cNvSpPr>
              <p:nvPr/>
            </p:nvSpPr>
            <p:spPr>
              <a:xfrm>
                <a:off x="5126397" y="2850186"/>
                <a:ext cx="1939206" cy="414537"/>
              </a:xfrm>
              <a:prstGeom prst="rect">
                <a:avLst/>
              </a:prstGeom>
              <a:blipFill>
                <a:blip r:embed="rId4"/>
                <a:stretch>
                  <a:fillRect b="-19118"/>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72F244D0-3C36-4883-B427-77861005E1C1}"/>
                  </a:ext>
                </a:extLst>
              </p:cNvPr>
              <p:cNvSpPr txBox="1"/>
              <p:nvPr/>
            </p:nvSpPr>
            <p:spPr>
              <a:xfrm>
                <a:off x="5126397" y="4493703"/>
                <a:ext cx="1939206" cy="664143"/>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i="1" smtClean="0">
                              <a:solidFill>
                                <a:schemeClr val="tx1"/>
                              </a:solidFill>
                              <a:latin typeface="Cambria Math" panose="02040503050406030204" pitchFamily="18" charset="0"/>
                            </a:rPr>
                          </m:ctrlPr>
                        </m:naryPr>
                        <m:sub/>
                        <m:sup/>
                        <m:e>
                          <m:acc>
                            <m:accPr>
                              <m:chr m:val="⃗"/>
                              <m:ctrlPr>
                                <a:rPr lang="en-US" i="1">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𝑉</m:t>
                              </m:r>
                            </m:e>
                          </m:acc>
                          <m:r>
                            <a:rPr lang="en-US"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𝑑</m:t>
                          </m:r>
                          <m:acc>
                            <m:accPr>
                              <m:chr m:val="⃗"/>
                              <m:ctrlPr>
                                <a:rPr lang="en-US" b="0" i="1" smtClean="0">
                                  <a:solidFill>
                                    <a:schemeClr val="tx1"/>
                                  </a:solidFill>
                                  <a:latin typeface="Cambria Math" panose="02040503050406030204" pitchFamily="18" charset="0"/>
                                  <a:ea typeface="Cambria Math" panose="02040503050406030204" pitchFamily="18" charset="0"/>
                                </a:rPr>
                              </m:ctrlPr>
                            </m:accPr>
                            <m:e>
                              <m:r>
                                <a:rPr lang="en-US" b="0" i="1" smtClean="0">
                                  <a:solidFill>
                                    <a:schemeClr val="tx1"/>
                                  </a:solidFill>
                                  <a:latin typeface="Cambria Math" panose="02040503050406030204" pitchFamily="18" charset="0"/>
                                  <a:ea typeface="Cambria Math" panose="02040503050406030204" pitchFamily="18" charset="0"/>
                                </a:rPr>
                                <m:t>𝑟</m:t>
                              </m:r>
                            </m:e>
                          </m:acc>
                        </m:e>
                      </m:nary>
                      <m:r>
                        <a:rPr lang="en-US" b="0" i="0"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0</m:t>
                      </m:r>
                    </m:oMath>
                  </m:oMathPara>
                </a14:m>
                <a:endParaRPr lang="en-US" dirty="0">
                  <a:solidFill>
                    <a:schemeClr val="tx1"/>
                  </a:solidFill>
                </a:endParaRPr>
              </a:p>
            </p:txBody>
          </p:sp>
        </mc:Choice>
        <mc:Fallback xmlns="">
          <p:sp>
            <p:nvSpPr>
              <p:cNvPr id="7" name="TextBox 6">
                <a:extLst>
                  <a:ext uri="{FF2B5EF4-FFF2-40B4-BE49-F238E27FC236}">
                    <a16:creationId xmlns:a16="http://schemas.microsoft.com/office/drawing/2014/main" id="{72F244D0-3C36-4883-B427-77861005E1C1}"/>
                  </a:ext>
                </a:extLst>
              </p:cNvPr>
              <p:cNvSpPr txBox="1">
                <a:spLocks noRot="1" noChangeAspect="1" noMove="1" noResize="1" noEditPoints="1" noAdjustHandles="1" noChangeArrowheads="1" noChangeShapeType="1" noTextEdit="1"/>
              </p:cNvSpPr>
              <p:nvPr/>
            </p:nvSpPr>
            <p:spPr>
              <a:xfrm>
                <a:off x="5126397" y="4493703"/>
                <a:ext cx="1939206" cy="664143"/>
              </a:xfrm>
              <a:prstGeom prst="rect">
                <a:avLst/>
              </a:prstGeom>
              <a:blipFill>
                <a:blip r:embed="rId5"/>
                <a:stretch>
                  <a:fillRect/>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2160179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7F2A04-15B1-4BEF-ADA1-E2E1694E639D}"/>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3" name="Title 2">
            <a:extLst>
              <a:ext uri="{FF2B5EF4-FFF2-40B4-BE49-F238E27FC236}">
                <a16:creationId xmlns:a16="http://schemas.microsoft.com/office/drawing/2014/main" id="{F4BA5246-C6B9-4B27-A0F9-95DDC63EA3D0}"/>
              </a:ext>
            </a:extLst>
          </p:cNvPr>
          <p:cNvSpPr>
            <a:spLocks noGrp="1"/>
          </p:cNvSpPr>
          <p:nvPr>
            <p:ph type="title"/>
          </p:nvPr>
        </p:nvSpPr>
        <p:spPr/>
        <p:txBody>
          <a:bodyPr/>
          <a:lstStyle/>
          <a:p>
            <a:r>
              <a:rPr lang="en-US" dirty="0"/>
              <a:t>Rotational Flow</a:t>
            </a:r>
          </a:p>
        </p:txBody>
      </p:sp>
      <p:sp>
        <p:nvSpPr>
          <p:cNvPr id="4" name="Text Placeholder 3">
            <a:extLst>
              <a:ext uri="{FF2B5EF4-FFF2-40B4-BE49-F238E27FC236}">
                <a16:creationId xmlns:a16="http://schemas.microsoft.com/office/drawing/2014/main" id="{791E697F-22E6-4C40-B20F-F8D2F827EA8B}"/>
              </a:ext>
            </a:extLst>
          </p:cNvPr>
          <p:cNvSpPr>
            <a:spLocks noGrp="1"/>
          </p:cNvSpPr>
          <p:nvPr>
            <p:ph type="body" sz="quarter" idx="13"/>
          </p:nvPr>
        </p:nvSpPr>
        <p:spPr>
          <a:xfrm>
            <a:off x="587478" y="1143000"/>
            <a:ext cx="10972799" cy="4572000"/>
          </a:xfrm>
        </p:spPr>
        <p:txBody>
          <a:bodyPr vert="horz" lIns="91440" tIns="45720" rIns="91440" bIns="45720" rtlCol="0" anchor="t">
            <a:normAutofit/>
          </a:bodyPr>
          <a:lstStyle/>
          <a:p>
            <a:r>
              <a:rPr lang="en-US" sz="2000" dirty="0">
                <a:latin typeface="Calibri"/>
                <a:cs typeface="Calibri"/>
              </a:rPr>
              <a:t>A flow is rotational if fluid elements undergo rotation about their axis while flowing along streamlines.</a:t>
            </a:r>
          </a:p>
          <a:p>
            <a:r>
              <a:rPr lang="en-US" sz="2000" dirty="0">
                <a:latin typeface="Calibri"/>
                <a:cs typeface="Calibri"/>
              </a:rPr>
              <a:t>The flow is rotational when its vorticity vector is non-zero in some of its regions.</a:t>
            </a:r>
          </a:p>
          <a:p>
            <a:r>
              <a:rPr lang="en-US" sz="2000" dirty="0">
                <a:latin typeface="Calibri"/>
                <a:cs typeface="Calibri"/>
              </a:rPr>
              <a:t>If the flow is rotational everywhere, then the divergence of the vorticity vector is zero: </a:t>
            </a:r>
            <a:endParaRPr lang="en-US" sz="2000" dirty="0"/>
          </a:p>
          <a:p>
            <a:pPr marL="0" indent="0">
              <a:buNone/>
            </a:pPr>
            <a:endParaRPr lang="en-US" sz="2000" dirty="0"/>
          </a:p>
          <a:p>
            <a:endParaRPr lang="en-US" sz="2000" dirty="0">
              <a:latin typeface="Calibri"/>
              <a:cs typeface="Calibri"/>
            </a:endParaRPr>
          </a:p>
          <a:p>
            <a:endParaRPr lang="en-US" sz="2000" dirty="0">
              <a:latin typeface="Calibri"/>
              <a:cs typeface="Calibri"/>
            </a:endParaRPr>
          </a:p>
          <a:p>
            <a:r>
              <a:rPr lang="en-US" sz="2000" dirty="0">
                <a:latin typeface="Calibri"/>
                <a:cs typeface="Calibri"/>
              </a:rPr>
              <a:t>By applying the Gauss Divergence Theorem to the above equation, we can conclude that the vorticity flux across any closed surface is zero:</a:t>
            </a:r>
          </a:p>
          <a:p>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17BE3F6-F909-4E24-8734-890C888F0DEC}"/>
                  </a:ext>
                </a:extLst>
              </p:cNvPr>
              <p:cNvSpPr txBox="1"/>
              <p:nvPr/>
            </p:nvSpPr>
            <p:spPr>
              <a:xfrm>
                <a:off x="5126397" y="2650232"/>
                <a:ext cx="1939206" cy="414537"/>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m:rPr>
                          <m:sty m:val="p"/>
                        </m:rPr>
                        <a:rPr lang="en-US" smtClean="0">
                          <a:solidFill>
                            <a:schemeClr val="tx1"/>
                          </a:solidFill>
                          <a:latin typeface="Cambria Math" panose="02040503050406030204" pitchFamily="18" charset="0"/>
                        </a:rPr>
                        <m:t>∇</m:t>
                      </m:r>
                      <m:r>
                        <a:rPr lang="en-US" i="1" smtClean="0">
                          <a:solidFill>
                            <a:schemeClr val="tx1"/>
                          </a:solidFill>
                          <a:latin typeface="Cambria Math" panose="02040503050406030204" pitchFamily="18" charset="0"/>
                          <a:ea typeface="Cambria Math" panose="02040503050406030204" pitchFamily="18" charset="0"/>
                        </a:rPr>
                        <m:t>∙</m:t>
                      </m:r>
                      <m:acc>
                        <m:accPr>
                          <m:chr m:val="⃗"/>
                          <m:ctrlPr>
                            <a:rPr lang="en-US" i="1" smtClean="0">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𝜔</m:t>
                          </m:r>
                        </m:e>
                      </m:acc>
                      <m:r>
                        <a:rPr lang="en-US">
                          <a:solidFill>
                            <a:schemeClr val="tx1"/>
                          </a:solidFill>
                          <a:latin typeface="Cambria Math" panose="02040503050406030204" pitchFamily="18" charset="0"/>
                        </a:rPr>
                        <m:t>=</m:t>
                      </m:r>
                      <m:r>
                        <a:rPr lang="en-US" b="0" i="0" smtClean="0">
                          <a:solidFill>
                            <a:schemeClr val="tx1"/>
                          </a:solidFill>
                          <a:latin typeface="Cambria Math" panose="02040503050406030204" pitchFamily="18" charset="0"/>
                        </a:rPr>
                        <m:t>0</m:t>
                      </m:r>
                    </m:oMath>
                  </m:oMathPara>
                </a14:m>
                <a:endParaRPr lang="en-US" dirty="0">
                  <a:solidFill>
                    <a:schemeClr val="tx1"/>
                  </a:solidFill>
                </a:endParaRPr>
              </a:p>
            </p:txBody>
          </p:sp>
        </mc:Choice>
        <mc:Fallback xmlns="">
          <p:sp>
            <p:nvSpPr>
              <p:cNvPr id="5" name="TextBox 4">
                <a:extLst>
                  <a:ext uri="{FF2B5EF4-FFF2-40B4-BE49-F238E27FC236}">
                    <a16:creationId xmlns:a16="http://schemas.microsoft.com/office/drawing/2014/main" id="{217BE3F6-F909-4E24-8734-890C888F0DEC}"/>
                  </a:ext>
                </a:extLst>
              </p:cNvPr>
              <p:cNvSpPr txBox="1">
                <a:spLocks noRot="1" noChangeAspect="1" noMove="1" noResize="1" noEditPoints="1" noAdjustHandles="1" noChangeArrowheads="1" noChangeShapeType="1" noTextEdit="1"/>
              </p:cNvSpPr>
              <p:nvPr/>
            </p:nvSpPr>
            <p:spPr>
              <a:xfrm>
                <a:off x="5126397" y="2650232"/>
                <a:ext cx="1939206" cy="414537"/>
              </a:xfrm>
              <a:prstGeom prst="rect">
                <a:avLst/>
              </a:prstGeom>
              <a:blipFill>
                <a:blip r:embed="rId3"/>
                <a:stretch>
                  <a:fillRect/>
                </a:stretch>
              </a:blipFill>
              <a:ln>
                <a:noFill/>
              </a:ln>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EA062C4-9454-4724-B5A5-99A195A292FA}"/>
                  </a:ext>
                </a:extLst>
              </p:cNvPr>
              <p:cNvSpPr txBox="1"/>
              <p:nvPr/>
            </p:nvSpPr>
            <p:spPr>
              <a:xfrm>
                <a:off x="4743327" y="4572001"/>
                <a:ext cx="2661100" cy="943276"/>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nary>
                        <m:naryPr>
                          <m:chr m:val="∯"/>
                          <m:limLoc m:val="undOvr"/>
                          <m:supHide m:val="on"/>
                          <m:ctrlPr>
                            <a:rPr lang="el-GR" i="1" smtClean="0">
                              <a:solidFill>
                                <a:schemeClr val="tx1"/>
                              </a:solidFill>
                              <a:latin typeface="Cambria Math" panose="02040503050406030204" pitchFamily="18" charset="0"/>
                            </a:rPr>
                          </m:ctrlPr>
                        </m:naryPr>
                        <m:sub>
                          <m:r>
                            <a:rPr lang="el-GR">
                              <a:solidFill>
                                <a:schemeClr val="tx1"/>
                              </a:solidFill>
                              <a:latin typeface="Cambria Math" panose="02040503050406030204" pitchFamily="18" charset="0"/>
                            </a:rPr>
                            <m:t>𝐴</m:t>
                          </m:r>
                        </m:sub>
                        <m:sup/>
                        <m:e>
                          <m:d>
                            <m:dPr>
                              <m:ctrlPr>
                                <a:rPr lang="en-US" i="1">
                                  <a:solidFill>
                                    <a:schemeClr val="tx1"/>
                                  </a:solidFill>
                                  <a:latin typeface="Cambria Math" panose="02040503050406030204" pitchFamily="18" charset="0"/>
                                </a:rPr>
                              </m:ctrlPr>
                            </m:dPr>
                            <m:e>
                              <m:acc>
                                <m:accPr>
                                  <m:chr m:val="⃗"/>
                                  <m:ctrlPr>
                                    <a:rPr lang="en-US" i="1">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𝜔</m:t>
                                  </m:r>
                                </m:e>
                              </m:acc>
                              <m:r>
                                <a:rPr lang="en-US">
                                  <a:solidFill>
                                    <a:schemeClr val="tx1"/>
                                  </a:solidFill>
                                  <a:latin typeface="Cambria Math" panose="02040503050406030204" pitchFamily="18" charset="0"/>
                                  <a:ea typeface="Cambria Math" panose="02040503050406030204" pitchFamily="18" charset="0"/>
                                </a:rPr>
                                <m:t>∙</m:t>
                              </m:r>
                              <m:acc>
                                <m:accPr>
                                  <m:chr m:val="̂"/>
                                  <m:ctrlPr>
                                    <a:rPr lang="en-US" i="1" smtClean="0">
                                      <a:solidFill>
                                        <a:schemeClr val="tx1"/>
                                      </a:solidFill>
                                      <a:latin typeface="Cambria Math" panose="02040503050406030204" pitchFamily="18" charset="0"/>
                                      <a:ea typeface="Cambria Math" panose="02040503050406030204" pitchFamily="18" charset="0"/>
                                    </a:rPr>
                                  </m:ctrlPr>
                                </m:accPr>
                                <m:e>
                                  <m:r>
                                    <a:rPr lang="en-US" b="0" i="1" smtClean="0">
                                      <a:solidFill>
                                        <a:schemeClr val="tx1"/>
                                      </a:solidFill>
                                      <a:latin typeface="Cambria Math" panose="02040503050406030204" pitchFamily="18" charset="0"/>
                                      <a:ea typeface="Cambria Math" panose="02040503050406030204" pitchFamily="18" charset="0"/>
                                    </a:rPr>
                                    <m:t>𝑛</m:t>
                                  </m:r>
                                </m:e>
                              </m:acc>
                            </m:e>
                          </m:d>
                        </m:e>
                      </m:nary>
                      <m:r>
                        <a:rPr lang="en-US">
                          <a:solidFill>
                            <a:schemeClr val="tx1"/>
                          </a:solidFill>
                          <a:latin typeface="Cambria Math" panose="02040503050406030204" pitchFamily="18" charset="0"/>
                        </a:rPr>
                        <m:t>𝑑</m:t>
                      </m:r>
                      <m:r>
                        <a:rPr lang="en-US" b="0" i="1" smtClean="0">
                          <a:solidFill>
                            <a:schemeClr val="tx1"/>
                          </a:solidFill>
                          <a:latin typeface="Cambria Math" panose="02040503050406030204" pitchFamily="18" charset="0"/>
                        </a:rPr>
                        <m:t>𝐴</m:t>
                      </m:r>
                      <m:r>
                        <a:rPr lang="en-US" b="0" i="1" smtClean="0">
                          <a:solidFill>
                            <a:schemeClr val="tx1"/>
                          </a:solidFill>
                          <a:latin typeface="Cambria Math" panose="02040503050406030204" pitchFamily="18" charset="0"/>
                        </a:rPr>
                        <m:t>=0</m:t>
                      </m:r>
                    </m:oMath>
                  </m:oMathPara>
                </a14:m>
                <a:endParaRPr lang="en-US" dirty="0">
                  <a:solidFill>
                    <a:schemeClr val="tx1"/>
                  </a:solidFill>
                </a:endParaRPr>
              </a:p>
            </p:txBody>
          </p:sp>
        </mc:Choice>
        <mc:Fallback xmlns="">
          <p:sp>
            <p:nvSpPr>
              <p:cNvPr id="6" name="TextBox 5">
                <a:extLst>
                  <a:ext uri="{FF2B5EF4-FFF2-40B4-BE49-F238E27FC236}">
                    <a16:creationId xmlns:a16="http://schemas.microsoft.com/office/drawing/2014/main" id="{1EA062C4-9454-4724-B5A5-99A195A292FA}"/>
                  </a:ext>
                </a:extLst>
              </p:cNvPr>
              <p:cNvSpPr txBox="1">
                <a:spLocks noRot="1" noChangeAspect="1" noMove="1" noResize="1" noEditPoints="1" noAdjustHandles="1" noChangeArrowheads="1" noChangeShapeType="1" noTextEdit="1"/>
              </p:cNvSpPr>
              <p:nvPr/>
            </p:nvSpPr>
            <p:spPr>
              <a:xfrm>
                <a:off x="4743327" y="4572001"/>
                <a:ext cx="2661100" cy="943276"/>
              </a:xfrm>
              <a:prstGeom prst="rect">
                <a:avLst/>
              </a:prstGeom>
              <a:blipFill>
                <a:blip r:embed="rId4"/>
                <a:stretch>
                  <a:fillRect/>
                </a:stretch>
              </a:blipFill>
              <a:ln>
                <a:noFill/>
              </a:ln>
              <a:effectLst/>
            </p:spPr>
            <p:txBody>
              <a:bodyPr/>
              <a:lstStyle/>
              <a:p>
                <a:r>
                  <a:rPr lang="en-IN">
                    <a:noFill/>
                  </a:rPr>
                  <a:t> </a:t>
                </a:r>
              </a:p>
            </p:txBody>
          </p:sp>
        </mc:Fallback>
      </mc:AlternateContent>
    </p:spTree>
    <p:extLst>
      <p:ext uri="{BB962C8B-B14F-4D97-AF65-F5344CB8AC3E}">
        <p14:creationId xmlns:p14="http://schemas.microsoft.com/office/powerpoint/2010/main" val="1913641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AE2EED-3ABA-4663-ABE7-FE0A6537EFDF}"/>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E94BEE2A-1DC1-4B17-B020-204D78320B65}"/>
              </a:ext>
            </a:extLst>
          </p:cNvPr>
          <p:cNvSpPr>
            <a:spLocks noGrp="1"/>
          </p:cNvSpPr>
          <p:nvPr>
            <p:ph type="title"/>
          </p:nvPr>
        </p:nvSpPr>
        <p:spPr/>
        <p:txBody>
          <a:bodyPr/>
          <a:lstStyle/>
          <a:p>
            <a:r>
              <a:rPr lang="en-US" dirty="0"/>
              <a:t>Vortex Lines and Vortex Tubes</a:t>
            </a:r>
          </a:p>
        </p:txBody>
      </p:sp>
      <p:sp>
        <p:nvSpPr>
          <p:cNvPr id="4" name="Text Placeholder 3">
            <a:extLst>
              <a:ext uri="{FF2B5EF4-FFF2-40B4-BE49-F238E27FC236}">
                <a16:creationId xmlns:a16="http://schemas.microsoft.com/office/drawing/2014/main" id="{928D37A9-71CE-42E2-8FAC-70D70DA8A981}"/>
              </a:ext>
            </a:extLst>
          </p:cNvPr>
          <p:cNvSpPr>
            <a:spLocks noGrp="1"/>
          </p:cNvSpPr>
          <p:nvPr>
            <p:ph type="body" sz="quarter" idx="13"/>
          </p:nvPr>
        </p:nvSpPr>
        <p:spPr>
          <a:xfrm>
            <a:off x="609600" y="914400"/>
            <a:ext cx="10972799" cy="4572000"/>
          </a:xfrm>
        </p:spPr>
        <p:txBody>
          <a:bodyPr vert="horz" lIns="91440" tIns="45720" rIns="91440" bIns="45720" rtlCol="0" anchor="t">
            <a:normAutofit/>
          </a:bodyPr>
          <a:lstStyle/>
          <a:p>
            <a:r>
              <a:rPr lang="en-US" sz="2000" dirty="0">
                <a:latin typeface="Calibri"/>
                <a:cs typeface="Calibri"/>
              </a:rPr>
              <a:t>Similar to the streamline definition, a vortex line can be defined as a curve with the property that the </a:t>
            </a:r>
            <a:r>
              <a:rPr lang="en-US" sz="2000" dirty="0">
                <a:solidFill>
                  <a:schemeClr val="accent1"/>
                </a:solidFill>
                <a:latin typeface="Calibri"/>
                <a:cs typeface="Calibri"/>
              </a:rPr>
              <a:t>vorticity vector </a:t>
            </a:r>
            <a:r>
              <a:rPr lang="en-US" sz="2000" dirty="0">
                <a:latin typeface="Calibri"/>
                <a:cs typeface="Calibri"/>
              </a:rPr>
              <a:t>is</a:t>
            </a:r>
            <a:r>
              <a:rPr lang="en-US" sz="2000" dirty="0">
                <a:solidFill>
                  <a:schemeClr val="accent5"/>
                </a:solidFill>
                <a:latin typeface="Calibri"/>
                <a:cs typeface="Calibri"/>
              </a:rPr>
              <a:t> </a:t>
            </a:r>
            <a:r>
              <a:rPr lang="en-US" sz="2000" dirty="0">
                <a:solidFill>
                  <a:schemeClr val="accent1"/>
                </a:solidFill>
                <a:latin typeface="Calibri"/>
                <a:cs typeface="Calibri"/>
              </a:rPr>
              <a:t>tangent at each point </a:t>
            </a:r>
            <a:r>
              <a:rPr lang="en-US" sz="2000" dirty="0">
                <a:latin typeface="Calibri"/>
                <a:cs typeface="Calibri"/>
              </a:rPr>
              <a:t>along</a:t>
            </a:r>
            <a:r>
              <a:rPr lang="en-US" sz="2000" dirty="0">
                <a:solidFill>
                  <a:srgbClr val="FF0000"/>
                </a:solidFill>
                <a:latin typeface="Calibri"/>
                <a:cs typeface="Calibri"/>
              </a:rPr>
              <a:t> </a:t>
            </a:r>
            <a:r>
              <a:rPr lang="en-US" sz="2000" dirty="0">
                <a:latin typeface="Calibri"/>
                <a:cs typeface="Calibri"/>
              </a:rPr>
              <a:t>the</a:t>
            </a:r>
            <a:r>
              <a:rPr lang="en-US" sz="2000" dirty="0">
                <a:solidFill>
                  <a:srgbClr val="FF0000"/>
                </a:solidFill>
                <a:latin typeface="Calibri"/>
                <a:cs typeface="Calibri"/>
              </a:rPr>
              <a:t> </a:t>
            </a:r>
            <a:r>
              <a:rPr lang="en-US" sz="2000" dirty="0">
                <a:latin typeface="Calibri"/>
                <a:cs typeface="Calibri"/>
              </a:rPr>
              <a:t>vortex line.</a:t>
            </a:r>
          </a:p>
          <a:p>
            <a:r>
              <a:rPr lang="en-US" sz="2000" dirty="0">
                <a:latin typeface="Calibri"/>
                <a:cs typeface="Calibri"/>
              </a:rPr>
              <a:t>Mathematically, the requirement of tangency results in the following mathematical definition of the vortex lines:</a:t>
            </a:r>
          </a:p>
          <a:p>
            <a:endParaRPr lang="en-US" sz="2000" dirty="0"/>
          </a:p>
          <a:p>
            <a:endParaRPr lang="en-US" sz="2000" dirty="0"/>
          </a:p>
          <a:p>
            <a:endParaRPr lang="en-US" sz="2000" dirty="0"/>
          </a:p>
          <a:p>
            <a:r>
              <a:rPr lang="en-US" sz="2000" dirty="0">
                <a:latin typeface="Calibri"/>
                <a:cs typeface="Calibri"/>
              </a:rPr>
              <a:t>Vortex lines passing through each point of a closed contour form a so-called "vortex tube."</a:t>
            </a:r>
          </a:p>
          <a:p>
            <a:r>
              <a:rPr lang="en-US" sz="2000" dirty="0">
                <a:latin typeface="Calibri"/>
                <a:cs typeface="Calibri"/>
              </a:rPr>
              <a:t>The conditions of zero vorticity flux through a closed surface yields: </a:t>
            </a:r>
            <a:endParaRPr lang="en-US" sz="2000" dirty="0"/>
          </a:p>
          <a:p>
            <a:endParaRPr lang="en-US" sz="2000"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AB0176C-C221-4099-9E8C-2C629187B51C}"/>
                  </a:ext>
                </a:extLst>
              </p:cNvPr>
              <p:cNvSpPr txBox="1"/>
              <p:nvPr/>
            </p:nvSpPr>
            <p:spPr>
              <a:xfrm>
                <a:off x="4041209" y="2293345"/>
                <a:ext cx="2285715" cy="947064"/>
              </a:xfrm>
              <a:prstGeom prst="rect">
                <a:avLst/>
              </a:prstGeom>
              <a:solidFill>
                <a:schemeClr val="accent2"/>
              </a:solidFill>
              <a:ln>
                <a:noFill/>
              </a:ln>
              <a:effectLst/>
            </p:spPr>
            <p:txBody>
              <a:bodyPr anchor="ctr">
                <a:noAutofit/>
              </a:bodyPr>
              <a:lstStyle>
                <a:defPPr>
                  <a:defRPr lang="en-US"/>
                </a:defPPr>
                <a:lvl1pPr>
                  <a:defRPr sz="2000" i="1">
                    <a:solidFill>
                      <a:srgbClr val="1995AD"/>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f>
                        <m:fPr>
                          <m:ctrlPr>
                            <a:rPr lang="en-US" i="1" smtClean="0">
                              <a:solidFill>
                                <a:schemeClr val="tx1"/>
                              </a:solidFill>
                              <a:latin typeface="Cambria Math" panose="02040503050406030204" pitchFamily="18" charset="0"/>
                            </a:rPr>
                          </m:ctrlPr>
                        </m:fPr>
                        <m:num>
                          <m:r>
                            <a:rPr lang="en-US" b="0" i="1" smtClean="0">
                              <a:solidFill>
                                <a:schemeClr val="tx1"/>
                              </a:solidFill>
                              <a:latin typeface="Cambria Math" panose="02040503050406030204" pitchFamily="18" charset="0"/>
                            </a:rPr>
                            <m:t>𝑑𝑥</m:t>
                          </m:r>
                        </m:num>
                        <m:den>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𝜔</m:t>
                              </m:r>
                            </m:e>
                            <m:sub>
                              <m:r>
                                <a:rPr lang="en-US" b="0" i="1" smtClean="0">
                                  <a:solidFill>
                                    <a:schemeClr val="tx1"/>
                                  </a:solidFill>
                                  <a:latin typeface="Cambria Math" panose="02040503050406030204" pitchFamily="18" charset="0"/>
                                </a:rPr>
                                <m:t>𝑥</m:t>
                              </m:r>
                            </m:sub>
                          </m:sSub>
                        </m:den>
                      </m:f>
                      <m:r>
                        <a:rPr lang="en-US">
                          <a:solidFill>
                            <a:schemeClr val="tx1"/>
                          </a:solidFill>
                          <a:latin typeface="Cambria Math" panose="02040503050406030204" pitchFamily="18" charset="0"/>
                        </a:rPr>
                        <m:t>=</m:t>
                      </m:r>
                      <m:f>
                        <m:fPr>
                          <m:ctrlPr>
                            <a:rPr lang="en-US" i="1">
                              <a:solidFill>
                                <a:schemeClr val="tx1"/>
                              </a:solidFill>
                              <a:latin typeface="Cambria Math" panose="02040503050406030204" pitchFamily="18" charset="0"/>
                            </a:rPr>
                          </m:ctrlPr>
                        </m:fPr>
                        <m:num>
                          <m:r>
                            <a:rPr lang="en-US">
                              <a:solidFill>
                                <a:schemeClr val="tx1"/>
                              </a:solidFill>
                              <a:latin typeface="Cambria Math" panose="02040503050406030204" pitchFamily="18" charset="0"/>
                            </a:rPr>
                            <m:t>𝑑</m:t>
                          </m:r>
                          <m:r>
                            <a:rPr lang="en-US" b="0" i="1" smtClean="0">
                              <a:solidFill>
                                <a:schemeClr val="tx1"/>
                              </a:solidFill>
                              <a:latin typeface="Cambria Math" panose="02040503050406030204" pitchFamily="18" charset="0"/>
                            </a:rPr>
                            <m:t>𝑦</m:t>
                          </m:r>
                        </m:num>
                        <m:den>
                          <m:sSub>
                            <m:sSubPr>
                              <m:ctrlPr>
                                <a:rPr lang="en-US" i="1">
                                  <a:solidFill>
                                    <a:schemeClr val="tx1"/>
                                  </a:solidFill>
                                  <a:latin typeface="Cambria Math" panose="02040503050406030204" pitchFamily="18" charset="0"/>
                                </a:rPr>
                              </m:ctrlPr>
                            </m:sSubPr>
                            <m:e>
                              <m:r>
                                <a:rPr lang="en-US">
                                  <a:solidFill>
                                    <a:schemeClr val="tx1"/>
                                  </a:solidFill>
                                  <a:latin typeface="Cambria Math" panose="02040503050406030204" pitchFamily="18" charset="0"/>
                                </a:rPr>
                                <m:t>𝜔</m:t>
                              </m:r>
                            </m:e>
                            <m:sub>
                              <m:r>
                                <a:rPr lang="en-US" b="0" i="1" smtClean="0">
                                  <a:solidFill>
                                    <a:schemeClr val="tx1"/>
                                  </a:solidFill>
                                  <a:latin typeface="Cambria Math" panose="02040503050406030204" pitchFamily="18" charset="0"/>
                                </a:rPr>
                                <m:t>𝑦</m:t>
                              </m:r>
                            </m:sub>
                          </m:sSub>
                        </m:den>
                      </m:f>
                      <m:r>
                        <a:rPr lang="en-US" b="0" i="1" smtClean="0">
                          <a:solidFill>
                            <a:schemeClr val="tx1"/>
                          </a:solidFill>
                          <a:latin typeface="Cambria Math" panose="02040503050406030204" pitchFamily="18" charset="0"/>
                        </a:rPr>
                        <m:t>=</m:t>
                      </m:r>
                      <m:f>
                        <m:fPr>
                          <m:ctrlPr>
                            <a:rPr lang="en-US" i="1">
                              <a:solidFill>
                                <a:schemeClr val="tx1"/>
                              </a:solidFill>
                              <a:latin typeface="Cambria Math" panose="02040503050406030204" pitchFamily="18" charset="0"/>
                            </a:rPr>
                          </m:ctrlPr>
                        </m:fPr>
                        <m:num>
                          <m:r>
                            <a:rPr lang="en-US">
                              <a:solidFill>
                                <a:schemeClr val="tx1"/>
                              </a:solidFill>
                              <a:latin typeface="Cambria Math" panose="02040503050406030204" pitchFamily="18" charset="0"/>
                            </a:rPr>
                            <m:t>𝑑</m:t>
                          </m:r>
                          <m:r>
                            <a:rPr lang="en-US" b="0" i="1" smtClean="0">
                              <a:solidFill>
                                <a:schemeClr val="tx1"/>
                              </a:solidFill>
                              <a:latin typeface="Cambria Math" panose="02040503050406030204" pitchFamily="18" charset="0"/>
                            </a:rPr>
                            <m:t>𝑧</m:t>
                          </m:r>
                        </m:num>
                        <m:den>
                          <m:sSub>
                            <m:sSubPr>
                              <m:ctrlPr>
                                <a:rPr lang="en-US" i="1" smtClean="0">
                                  <a:solidFill>
                                    <a:schemeClr val="tx1"/>
                                  </a:solidFill>
                                  <a:latin typeface="Cambria Math" panose="02040503050406030204" pitchFamily="18" charset="0"/>
                                </a:rPr>
                              </m:ctrlPr>
                            </m:sSubPr>
                            <m:e>
                              <m:r>
                                <a:rPr lang="en-US">
                                  <a:solidFill>
                                    <a:schemeClr val="tx1"/>
                                  </a:solidFill>
                                  <a:latin typeface="Cambria Math" panose="02040503050406030204" pitchFamily="18" charset="0"/>
                                </a:rPr>
                                <m:t>𝜔</m:t>
                              </m:r>
                            </m:e>
                            <m:sub>
                              <m:r>
                                <a:rPr lang="en-US" b="0" i="1" smtClean="0">
                                  <a:solidFill>
                                    <a:schemeClr val="tx1"/>
                                  </a:solidFill>
                                  <a:latin typeface="Cambria Math" panose="02040503050406030204" pitchFamily="18" charset="0"/>
                                </a:rPr>
                                <m:t>𝑧</m:t>
                              </m:r>
                            </m:sub>
                          </m:sSub>
                        </m:den>
                      </m:f>
                    </m:oMath>
                  </m:oMathPara>
                </a14:m>
                <a:endParaRPr lang="en-US" dirty="0">
                  <a:solidFill>
                    <a:schemeClr val="tx1"/>
                  </a:solidFill>
                </a:endParaRPr>
              </a:p>
            </p:txBody>
          </p:sp>
        </mc:Choice>
        <mc:Fallback xmlns="">
          <p:sp>
            <p:nvSpPr>
              <p:cNvPr id="5" name="TextBox 4">
                <a:extLst>
                  <a:ext uri="{FF2B5EF4-FFF2-40B4-BE49-F238E27FC236}">
                    <a16:creationId xmlns:a16="http://schemas.microsoft.com/office/drawing/2014/main" id="{8AB0176C-C221-4099-9E8C-2C629187B51C}"/>
                  </a:ext>
                </a:extLst>
              </p:cNvPr>
              <p:cNvSpPr txBox="1">
                <a:spLocks noRot="1" noChangeAspect="1" noMove="1" noResize="1" noEditPoints="1" noAdjustHandles="1" noChangeArrowheads="1" noChangeShapeType="1" noTextEdit="1"/>
              </p:cNvSpPr>
              <p:nvPr/>
            </p:nvSpPr>
            <p:spPr>
              <a:xfrm>
                <a:off x="4041209" y="2293345"/>
                <a:ext cx="2285715" cy="947064"/>
              </a:xfrm>
              <a:prstGeom prst="rect">
                <a:avLst/>
              </a:prstGeom>
              <a:blipFill>
                <a:blip r:embed="rId3"/>
                <a:stretch>
                  <a:fillRect/>
                </a:stretch>
              </a:blipFill>
              <a:ln>
                <a:noFill/>
              </a:ln>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35C3971-41B4-4FCC-BE0C-D2D3F3FFEB2C}"/>
                  </a:ext>
                </a:extLst>
              </p:cNvPr>
              <p:cNvSpPr txBox="1"/>
              <p:nvPr/>
            </p:nvSpPr>
            <p:spPr>
              <a:xfrm>
                <a:off x="3628353" y="4836047"/>
                <a:ext cx="3111429" cy="937821"/>
              </a:xfrm>
              <a:prstGeom prst="rect">
                <a:avLst/>
              </a:prstGeom>
              <a:solidFill>
                <a:schemeClr val="accent2"/>
              </a:solidFill>
            </p:spPr>
            <p:txBody>
              <a:bodyPr wrap="none" rtlCol="0">
                <a:spAutoFit/>
              </a:bodyPr>
              <a:lstStyle/>
              <a:p>
                <a:pPr/>
                <a14:m>
                  <m:oMathPara xmlns:m="http://schemas.openxmlformats.org/officeDocument/2006/math">
                    <m:oMathParaPr>
                      <m:jc m:val="centerGroup"/>
                    </m:oMathParaPr>
                    <m:oMath xmlns:m="http://schemas.openxmlformats.org/officeDocument/2006/math">
                      <m:nary>
                        <m:naryPr>
                          <m:chr m:val="∮"/>
                          <m:limLoc m:val="undOvr"/>
                          <m:supHide m:val="on"/>
                          <m:ctrlPr>
                            <a:rPr lang="en-US" sz="2000" i="1" smtClean="0">
                              <a:solidFill>
                                <a:schemeClr val="tx1"/>
                              </a:solidFill>
                              <a:latin typeface="Cambria Math" panose="02040503050406030204" pitchFamily="18" charset="0"/>
                            </a:rPr>
                          </m:ctrlPr>
                        </m:naryPr>
                        <m:sub>
                          <m:sSub>
                            <m:sSubPr>
                              <m:ctrlPr>
                                <a:rPr lang="en-US" sz="2000" b="0" i="1" smtClean="0">
                                  <a:solidFill>
                                    <a:schemeClr val="tx1"/>
                                  </a:solidFill>
                                  <a:latin typeface="Cambria Math" panose="02040503050406030204" pitchFamily="18" charset="0"/>
                                </a:rPr>
                              </m:ctrlPr>
                            </m:sSubPr>
                            <m:e>
                              <m:r>
                                <m:rPr>
                                  <m:brk m:alnAt="24"/>
                                </m:rPr>
                                <a:rPr lang="en-US" sz="2000" b="0" i="1" smtClean="0">
                                  <a:solidFill>
                                    <a:schemeClr val="tx1"/>
                                  </a:solidFill>
                                  <a:latin typeface="Cambria Math" panose="02040503050406030204" pitchFamily="18" charset="0"/>
                                </a:rPr>
                                <m:t>𝑆</m:t>
                              </m:r>
                            </m:e>
                            <m:sub>
                              <m:r>
                                <m:rPr>
                                  <m:brk m:alnAt="24"/>
                                </m:rPr>
                                <a:rPr lang="en-US" sz="2000" b="0" i="1" smtClean="0">
                                  <a:solidFill>
                                    <a:schemeClr val="tx1"/>
                                  </a:solidFill>
                                  <a:latin typeface="Cambria Math" panose="02040503050406030204" pitchFamily="18" charset="0"/>
                                </a:rPr>
                                <m:t>1</m:t>
                              </m:r>
                            </m:sub>
                          </m:sSub>
                        </m:sub>
                        <m:sup/>
                        <m:e>
                          <m:sSub>
                            <m:sSubPr>
                              <m:ctrlPr>
                                <a:rPr lang="en-US" sz="2000" b="0" i="1" smtClean="0">
                                  <a:solidFill>
                                    <a:schemeClr val="tx1"/>
                                  </a:solidFill>
                                  <a:latin typeface="Cambria Math" panose="02040503050406030204" pitchFamily="18" charset="0"/>
                                </a:rPr>
                              </m:ctrlPr>
                            </m:sSubPr>
                            <m:e>
                              <m:acc>
                                <m:accPr>
                                  <m:chr m:val="⃗"/>
                                  <m:ctrlPr>
                                    <a:rPr lang="en-US" sz="2000" i="1" smtClean="0">
                                      <a:solidFill>
                                        <a:schemeClr val="tx1"/>
                                      </a:solidFill>
                                      <a:latin typeface="Cambria Math" panose="02040503050406030204" pitchFamily="18" charset="0"/>
                                    </a:rPr>
                                  </m:ctrlPr>
                                </m:accPr>
                                <m:e>
                                  <m:r>
                                    <a:rPr lang="en-US" sz="2000" b="0" i="1" smtClean="0">
                                      <a:solidFill>
                                        <a:schemeClr val="tx1"/>
                                      </a:solidFill>
                                      <a:latin typeface="Cambria Math" panose="02040503050406030204" pitchFamily="18" charset="0"/>
                                    </a:rPr>
                                    <m:t>𝜔</m:t>
                                  </m:r>
                                </m:e>
                              </m:acc>
                            </m:e>
                            <m:sub>
                              <m:r>
                                <a:rPr lang="en-US" sz="2000" b="0" i="1" smtClean="0">
                                  <a:solidFill>
                                    <a:schemeClr val="tx1"/>
                                  </a:solidFill>
                                  <a:latin typeface="Cambria Math" panose="02040503050406030204" pitchFamily="18" charset="0"/>
                                </a:rPr>
                                <m:t>1</m:t>
                              </m:r>
                            </m:sub>
                          </m:sSub>
                          <m:r>
                            <a:rPr lang="en-US" sz="2000" i="1">
                              <a:solidFill>
                                <a:schemeClr val="tx1"/>
                              </a:solidFill>
                              <a:latin typeface="Cambria Math" panose="02040503050406030204" pitchFamily="18" charset="0"/>
                              <a:ea typeface="Cambria Math" panose="02040503050406030204" pitchFamily="18" charset="0"/>
                            </a:rPr>
                            <m:t>∙</m:t>
                          </m:r>
                          <m:acc>
                            <m:accPr>
                              <m:chr m:val="̂"/>
                              <m:ctrlPr>
                                <a:rPr lang="en-US" sz="2000" b="0" i="1" smtClean="0">
                                  <a:solidFill>
                                    <a:schemeClr val="tx1"/>
                                  </a:solidFill>
                                  <a:latin typeface="Cambria Math" panose="02040503050406030204" pitchFamily="18" charset="0"/>
                                </a:rPr>
                              </m:ctrlPr>
                            </m:accPr>
                            <m:e>
                              <m:r>
                                <a:rPr lang="en-US" sz="2000" b="0" i="1" smtClean="0">
                                  <a:solidFill>
                                    <a:schemeClr val="tx1"/>
                                  </a:solidFill>
                                  <a:latin typeface="Cambria Math" panose="02040503050406030204" pitchFamily="18" charset="0"/>
                                </a:rPr>
                                <m:t>𝑛</m:t>
                              </m:r>
                            </m:e>
                          </m:acc>
                          <m:r>
                            <a:rPr lang="en-US" sz="2000" b="0" i="1" smtClean="0">
                              <a:solidFill>
                                <a:schemeClr val="tx1"/>
                              </a:solidFill>
                              <a:latin typeface="Cambria Math" panose="02040503050406030204" pitchFamily="18" charset="0"/>
                            </a:rPr>
                            <m:t> </m:t>
                          </m:r>
                          <m:r>
                            <m:rPr>
                              <m:brk m:alnAt="8"/>
                            </m:rPr>
                            <a:rPr lang="en-US" sz="2000" b="0" i="1" smtClean="0">
                              <a:solidFill>
                                <a:schemeClr val="tx1"/>
                              </a:solidFill>
                              <a:latin typeface="Cambria Math" panose="02040503050406030204" pitchFamily="18" charset="0"/>
                            </a:rPr>
                            <m:t>𝑑</m:t>
                          </m:r>
                          <m:r>
                            <a:rPr lang="en-US" sz="2000" b="0" i="1" smtClean="0">
                              <a:solidFill>
                                <a:schemeClr val="tx1"/>
                              </a:solidFill>
                              <a:latin typeface="Cambria Math" panose="02040503050406030204" pitchFamily="18" charset="0"/>
                            </a:rPr>
                            <m:t>𝑠</m:t>
                          </m:r>
                        </m:e>
                      </m:nary>
                      <m:r>
                        <a:rPr lang="en-US" sz="2000" b="0" i="1" smtClean="0">
                          <a:solidFill>
                            <a:schemeClr val="tx1"/>
                          </a:solidFill>
                          <a:latin typeface="Cambria Math" panose="02040503050406030204" pitchFamily="18" charset="0"/>
                        </a:rPr>
                        <m:t>=</m:t>
                      </m:r>
                      <m:nary>
                        <m:naryPr>
                          <m:chr m:val="∮"/>
                          <m:limLoc m:val="undOvr"/>
                          <m:supHide m:val="on"/>
                          <m:ctrlPr>
                            <a:rPr lang="en-US" sz="2000" i="1" smtClean="0">
                              <a:solidFill>
                                <a:schemeClr val="tx1"/>
                              </a:solidFill>
                              <a:latin typeface="Cambria Math" panose="02040503050406030204" pitchFamily="18" charset="0"/>
                            </a:rPr>
                          </m:ctrlPr>
                        </m:naryPr>
                        <m:sub>
                          <m:sSub>
                            <m:sSubPr>
                              <m:ctrlPr>
                                <a:rPr lang="en-US" sz="2000" b="0" i="1" smtClean="0">
                                  <a:solidFill>
                                    <a:schemeClr val="tx1"/>
                                  </a:solidFill>
                                  <a:latin typeface="Cambria Math" panose="02040503050406030204" pitchFamily="18" charset="0"/>
                                </a:rPr>
                              </m:ctrlPr>
                            </m:sSubPr>
                            <m:e>
                              <m:r>
                                <m:rPr>
                                  <m:brk m:alnAt="24"/>
                                </m:rP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2</m:t>
                              </m:r>
                            </m:sub>
                          </m:sSub>
                        </m:sub>
                        <m:sup/>
                        <m:e>
                          <m:sSub>
                            <m:sSubPr>
                              <m:ctrlPr>
                                <a:rPr lang="en-US" sz="2000" b="0" i="1" smtClean="0">
                                  <a:solidFill>
                                    <a:schemeClr val="tx1"/>
                                  </a:solidFill>
                                  <a:latin typeface="Cambria Math" panose="02040503050406030204" pitchFamily="18" charset="0"/>
                                </a:rPr>
                              </m:ctrlPr>
                            </m:sSubPr>
                            <m:e>
                              <m:acc>
                                <m:accPr>
                                  <m:chr m:val="⃗"/>
                                  <m:ctrlPr>
                                    <a:rPr lang="en-US" sz="2000" i="1" smtClean="0">
                                      <a:solidFill>
                                        <a:schemeClr val="tx1"/>
                                      </a:solidFill>
                                      <a:latin typeface="Cambria Math" panose="02040503050406030204" pitchFamily="18" charset="0"/>
                                    </a:rPr>
                                  </m:ctrlPr>
                                </m:accPr>
                                <m:e>
                                  <m:r>
                                    <a:rPr lang="en-US" sz="2000" b="0" i="1" smtClean="0">
                                      <a:solidFill>
                                        <a:schemeClr val="tx1"/>
                                      </a:solidFill>
                                      <a:latin typeface="Cambria Math" panose="02040503050406030204" pitchFamily="18" charset="0"/>
                                    </a:rPr>
                                    <m:t>𝜔</m:t>
                                  </m:r>
                                </m:e>
                              </m:acc>
                            </m:e>
                            <m:sub>
                              <m:r>
                                <a:rPr lang="en-US" sz="2000" b="0" i="1" smtClean="0">
                                  <a:solidFill>
                                    <a:schemeClr val="tx1"/>
                                  </a:solidFill>
                                  <a:latin typeface="Cambria Math" panose="02040503050406030204" pitchFamily="18" charset="0"/>
                                </a:rPr>
                                <m:t>2</m:t>
                              </m:r>
                            </m:sub>
                          </m:sSub>
                          <m:r>
                            <a:rPr lang="en-US" sz="2000" i="1">
                              <a:solidFill>
                                <a:schemeClr val="tx1"/>
                              </a:solidFill>
                              <a:latin typeface="Cambria Math" panose="02040503050406030204" pitchFamily="18" charset="0"/>
                              <a:ea typeface="Cambria Math" panose="02040503050406030204" pitchFamily="18" charset="0"/>
                            </a:rPr>
                            <m:t>∙</m:t>
                          </m:r>
                          <m:acc>
                            <m:accPr>
                              <m:chr m:val="̂"/>
                              <m:ctrlPr>
                                <a:rPr lang="en-US" sz="2000" b="0" i="1" smtClean="0">
                                  <a:solidFill>
                                    <a:schemeClr val="tx1"/>
                                  </a:solidFill>
                                  <a:latin typeface="Cambria Math" panose="02040503050406030204" pitchFamily="18" charset="0"/>
                                </a:rPr>
                              </m:ctrlPr>
                            </m:accPr>
                            <m:e>
                              <m:r>
                                <a:rPr lang="en-US" sz="2000" b="0" i="1" smtClean="0">
                                  <a:solidFill>
                                    <a:schemeClr val="tx1"/>
                                  </a:solidFill>
                                  <a:latin typeface="Cambria Math" panose="02040503050406030204" pitchFamily="18" charset="0"/>
                                </a:rPr>
                                <m:t>𝑛</m:t>
                              </m:r>
                            </m:e>
                          </m:acc>
                          <m:r>
                            <a:rPr lang="en-US" sz="2000" b="0" i="1" smtClean="0">
                              <a:solidFill>
                                <a:schemeClr val="tx1"/>
                              </a:solidFill>
                              <a:latin typeface="Cambria Math" panose="02040503050406030204" pitchFamily="18" charset="0"/>
                            </a:rPr>
                            <m:t> </m:t>
                          </m:r>
                          <m:r>
                            <m:rPr>
                              <m:brk m:alnAt="8"/>
                            </m:rPr>
                            <a:rPr lang="en-US" sz="2000" b="0" i="1" smtClean="0">
                              <a:solidFill>
                                <a:schemeClr val="tx1"/>
                              </a:solidFill>
                              <a:latin typeface="Cambria Math" panose="02040503050406030204" pitchFamily="18" charset="0"/>
                            </a:rPr>
                            <m:t>𝑑</m:t>
                          </m:r>
                          <m:r>
                            <a:rPr lang="en-US" sz="2000" b="0" i="1" smtClean="0">
                              <a:solidFill>
                                <a:schemeClr val="tx1"/>
                              </a:solidFill>
                              <a:latin typeface="Cambria Math" panose="02040503050406030204" pitchFamily="18" charset="0"/>
                            </a:rPr>
                            <m:t>𝑠</m:t>
                          </m:r>
                        </m:e>
                      </m:nary>
                    </m:oMath>
                  </m:oMathPara>
                </a14:m>
                <a:endParaRPr lang="en-US" sz="2000" dirty="0">
                  <a:solidFill>
                    <a:schemeClr val="tx1"/>
                  </a:solidFill>
                </a:endParaRPr>
              </a:p>
            </p:txBody>
          </p:sp>
        </mc:Choice>
        <mc:Fallback xmlns="">
          <p:sp>
            <p:nvSpPr>
              <p:cNvPr id="6" name="TextBox 5">
                <a:extLst>
                  <a:ext uri="{FF2B5EF4-FFF2-40B4-BE49-F238E27FC236}">
                    <a16:creationId xmlns:a16="http://schemas.microsoft.com/office/drawing/2014/main" id="{E35C3971-41B4-4FCC-BE0C-D2D3F3FFEB2C}"/>
                  </a:ext>
                </a:extLst>
              </p:cNvPr>
              <p:cNvSpPr txBox="1">
                <a:spLocks noRot="1" noChangeAspect="1" noMove="1" noResize="1" noEditPoints="1" noAdjustHandles="1" noChangeArrowheads="1" noChangeShapeType="1" noTextEdit="1"/>
              </p:cNvSpPr>
              <p:nvPr/>
            </p:nvSpPr>
            <p:spPr>
              <a:xfrm>
                <a:off x="3628353" y="4836047"/>
                <a:ext cx="3111429" cy="937821"/>
              </a:xfrm>
              <a:prstGeom prst="rect">
                <a:avLst/>
              </a:prstGeom>
              <a:blipFill>
                <a:blip r:embed="rId4"/>
                <a:stretch>
                  <a:fillRect/>
                </a:stretch>
              </a:blipFill>
            </p:spPr>
            <p:txBody>
              <a:bodyPr/>
              <a:lstStyle/>
              <a:p>
                <a:r>
                  <a:rPr lang="en-IN">
                    <a:noFill/>
                  </a:rPr>
                  <a:t> </a:t>
                </a:r>
              </a:p>
            </p:txBody>
          </p:sp>
        </mc:Fallback>
      </mc:AlternateContent>
      <p:pic>
        <p:nvPicPr>
          <p:cNvPr id="7" name="Picture 6">
            <a:extLst>
              <a:ext uri="{FF2B5EF4-FFF2-40B4-BE49-F238E27FC236}">
                <a16:creationId xmlns:a16="http://schemas.microsoft.com/office/drawing/2014/main" id="{D4B47707-DE57-400F-A786-21134F24B438}"/>
              </a:ext>
            </a:extLst>
          </p:cNvPr>
          <p:cNvPicPr>
            <a:picLocks noChangeAspect="1"/>
          </p:cNvPicPr>
          <p:nvPr/>
        </p:nvPicPr>
        <p:blipFill>
          <a:blip r:embed="rId5"/>
          <a:stretch>
            <a:fillRect/>
          </a:stretch>
        </p:blipFill>
        <p:spPr>
          <a:xfrm>
            <a:off x="6891490" y="4271375"/>
            <a:ext cx="5074088" cy="1743245"/>
          </a:xfrm>
          <a:prstGeom prst="rect">
            <a:avLst/>
          </a:prstGeom>
        </p:spPr>
      </p:pic>
    </p:spTree>
    <p:extLst>
      <p:ext uri="{BB962C8B-B14F-4D97-AF65-F5344CB8AC3E}">
        <p14:creationId xmlns:p14="http://schemas.microsoft.com/office/powerpoint/2010/main" val="1779644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6EB536-05E2-4D4E-88AB-DE1F57B76B25}"/>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85CE81D8-E2A2-4151-8CA9-85FE6FB0D576}"/>
              </a:ext>
            </a:extLst>
          </p:cNvPr>
          <p:cNvSpPr>
            <a:spLocks noGrp="1"/>
          </p:cNvSpPr>
          <p:nvPr>
            <p:ph type="title"/>
          </p:nvPr>
        </p:nvSpPr>
        <p:spPr/>
        <p:txBody>
          <a:bodyPr/>
          <a:lstStyle/>
          <a:p>
            <a:r>
              <a:rPr lang="en-US" dirty="0"/>
              <a:t>Vortex Lines and Vortex Tubes</a:t>
            </a:r>
          </a:p>
        </p:txBody>
      </p:sp>
      <p:sp>
        <p:nvSpPr>
          <p:cNvPr id="4" name="Text Placeholder 3">
            <a:extLst>
              <a:ext uri="{FF2B5EF4-FFF2-40B4-BE49-F238E27FC236}">
                <a16:creationId xmlns:a16="http://schemas.microsoft.com/office/drawing/2014/main" id="{E6B3A1FF-EE91-407D-8CA7-0BDDF3EFCA4C}"/>
              </a:ext>
            </a:extLst>
          </p:cNvPr>
          <p:cNvSpPr>
            <a:spLocks noGrp="1"/>
          </p:cNvSpPr>
          <p:nvPr>
            <p:ph type="body" sz="quarter" idx="13"/>
          </p:nvPr>
        </p:nvSpPr>
        <p:spPr>
          <a:xfrm>
            <a:off x="685800" y="994418"/>
            <a:ext cx="11277600" cy="4572000"/>
          </a:xfrm>
        </p:spPr>
        <p:txBody>
          <a:bodyPr vert="horz" lIns="91440" tIns="45720" rIns="91440" bIns="45720" rtlCol="0" anchor="t">
            <a:normAutofit/>
          </a:bodyPr>
          <a:lstStyle/>
          <a:p>
            <a:r>
              <a:rPr lang="en-US" sz="2000" dirty="0">
                <a:latin typeface="Calibri"/>
                <a:cs typeface="Calibri"/>
              </a:rPr>
              <a:t>The integral quantity </a:t>
            </a:r>
            <a:endParaRPr lang="en-US" sz="2000" dirty="0"/>
          </a:p>
          <a:p>
            <a:endParaRPr lang="en-US" sz="2000" dirty="0"/>
          </a:p>
          <a:p>
            <a:pPr marL="0" indent="0">
              <a:buNone/>
            </a:pPr>
            <a:endParaRPr lang="en-US" sz="2000" dirty="0"/>
          </a:p>
          <a:p>
            <a:pPr marL="233045" lvl="1" indent="0">
              <a:buNone/>
            </a:pPr>
            <a:r>
              <a:rPr lang="en-US" dirty="0">
                <a:latin typeface="Calibri"/>
                <a:cs typeface="Calibri"/>
              </a:rPr>
              <a:t>    is called the </a:t>
            </a:r>
            <a:r>
              <a:rPr lang="en-US" dirty="0">
                <a:solidFill>
                  <a:schemeClr val="accent1"/>
                </a:solidFill>
                <a:latin typeface="Calibri"/>
                <a:cs typeface="Calibri"/>
              </a:rPr>
              <a:t>“strength”</a:t>
            </a:r>
            <a:r>
              <a:rPr lang="en-US" dirty="0">
                <a:latin typeface="Calibri"/>
                <a:cs typeface="Calibri"/>
              </a:rPr>
              <a:t> of the vortex tube, or simply </a:t>
            </a:r>
            <a:r>
              <a:rPr lang="en-US" b="1" i="1" dirty="0">
                <a:latin typeface="Calibri"/>
                <a:cs typeface="Calibri"/>
              </a:rPr>
              <a:t>vortex strength</a:t>
            </a:r>
            <a:r>
              <a:rPr lang="en-US" dirty="0">
                <a:solidFill>
                  <a:srgbClr val="C00000"/>
                </a:solidFill>
                <a:latin typeface="Calibri"/>
                <a:cs typeface="Calibri"/>
              </a:rPr>
              <a:t>*</a:t>
            </a:r>
            <a:r>
              <a:rPr lang="en-US" dirty="0">
                <a:latin typeface="Calibri"/>
                <a:cs typeface="Calibri"/>
              </a:rPr>
              <a:t>, and it is the same everywhere along the tube.</a:t>
            </a:r>
          </a:p>
          <a:p>
            <a:r>
              <a:rPr lang="en-US" sz="2000" dirty="0">
                <a:latin typeface="Calibri"/>
                <a:cs typeface="Calibri"/>
              </a:rPr>
              <a:t>A tornado is a fascinating example of a devastating vortex tube observed in nature. </a:t>
            </a:r>
            <a:endParaRPr lang="en-US" sz="2000" dirty="0"/>
          </a:p>
          <a:p>
            <a:endParaRPr lang="en-US" sz="2000" dirty="0"/>
          </a:p>
          <a:p>
            <a:endParaRPr lang="en-US" sz="2000"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AFDB195-586B-43C5-BEA4-83EC9BAD4F97}"/>
                  </a:ext>
                </a:extLst>
              </p:cNvPr>
              <p:cNvSpPr txBox="1"/>
              <p:nvPr/>
            </p:nvSpPr>
            <p:spPr>
              <a:xfrm>
                <a:off x="5063596" y="1192578"/>
                <a:ext cx="1363514" cy="901657"/>
              </a:xfrm>
              <a:prstGeom prst="rect">
                <a:avLst/>
              </a:prstGeom>
              <a:solidFill>
                <a:schemeClr val="accent2"/>
              </a:solidFill>
            </p:spPr>
            <p:txBody>
              <a:bodyPr wrap="none" rtlCol="0">
                <a:spAutoFit/>
              </a:bodyPr>
              <a:lstStyle/>
              <a:p>
                <a:pPr/>
                <a14:m>
                  <m:oMathPara xmlns:m="http://schemas.openxmlformats.org/officeDocument/2006/math">
                    <m:oMathParaPr>
                      <m:jc m:val="centerGroup"/>
                    </m:oMathParaPr>
                    <m:oMath xmlns:m="http://schemas.openxmlformats.org/officeDocument/2006/math">
                      <m:nary>
                        <m:naryPr>
                          <m:chr m:val="∮"/>
                          <m:limLoc m:val="undOvr"/>
                          <m:supHide m:val="on"/>
                          <m:ctrlPr>
                            <a:rPr lang="en-US" sz="2000" i="1" smtClean="0">
                              <a:solidFill>
                                <a:schemeClr val="tx1"/>
                              </a:solidFill>
                              <a:latin typeface="Cambria Math" panose="02040503050406030204" pitchFamily="18" charset="0"/>
                            </a:rPr>
                          </m:ctrlPr>
                        </m:naryPr>
                        <m:sub>
                          <m:r>
                            <a:rPr lang="en-US" sz="2000" b="0" i="1" smtClean="0">
                              <a:solidFill>
                                <a:schemeClr val="tx1"/>
                              </a:solidFill>
                              <a:latin typeface="Cambria Math" panose="02040503050406030204" pitchFamily="18" charset="0"/>
                            </a:rPr>
                            <m:t>𝑆</m:t>
                          </m:r>
                        </m:sub>
                        <m:sup/>
                        <m:e>
                          <m:acc>
                            <m:accPr>
                              <m:chr m:val="⃗"/>
                              <m:ctrlPr>
                                <a:rPr lang="en-US" sz="2000" i="1">
                                  <a:solidFill>
                                    <a:schemeClr val="tx1"/>
                                  </a:solidFill>
                                  <a:latin typeface="Cambria Math" panose="02040503050406030204" pitchFamily="18" charset="0"/>
                                </a:rPr>
                              </m:ctrlPr>
                            </m:accPr>
                            <m:e>
                              <m:r>
                                <a:rPr lang="en-US" sz="2000" i="1">
                                  <a:solidFill>
                                    <a:schemeClr val="tx1"/>
                                  </a:solidFill>
                                  <a:latin typeface="Cambria Math" panose="02040503050406030204" pitchFamily="18" charset="0"/>
                                </a:rPr>
                                <m:t>𝜔</m:t>
                              </m:r>
                            </m:e>
                          </m:acc>
                          <m:r>
                            <a:rPr lang="en-US" sz="2000" i="1">
                              <a:solidFill>
                                <a:schemeClr val="tx1"/>
                              </a:solidFill>
                              <a:latin typeface="Cambria Math" panose="02040503050406030204" pitchFamily="18" charset="0"/>
                              <a:ea typeface="Cambria Math" panose="02040503050406030204" pitchFamily="18" charset="0"/>
                            </a:rPr>
                            <m:t>∙</m:t>
                          </m:r>
                          <m:acc>
                            <m:accPr>
                              <m:chr m:val="̂"/>
                              <m:ctrlPr>
                                <a:rPr lang="en-US" sz="2000" b="0" i="1" smtClean="0">
                                  <a:solidFill>
                                    <a:schemeClr val="tx1"/>
                                  </a:solidFill>
                                  <a:latin typeface="Cambria Math" panose="02040503050406030204" pitchFamily="18" charset="0"/>
                                </a:rPr>
                              </m:ctrlPr>
                            </m:accPr>
                            <m:e>
                              <m:r>
                                <a:rPr lang="en-US" sz="2000" b="0" i="1" smtClean="0">
                                  <a:solidFill>
                                    <a:schemeClr val="tx1"/>
                                  </a:solidFill>
                                  <a:latin typeface="Cambria Math" panose="02040503050406030204" pitchFamily="18" charset="0"/>
                                </a:rPr>
                                <m:t>𝑛</m:t>
                              </m:r>
                            </m:e>
                          </m:acc>
                          <m:r>
                            <a:rPr lang="en-US" sz="2000" b="0" i="1" smtClean="0">
                              <a:solidFill>
                                <a:schemeClr val="tx1"/>
                              </a:solidFill>
                              <a:latin typeface="Cambria Math" panose="02040503050406030204" pitchFamily="18" charset="0"/>
                            </a:rPr>
                            <m:t> </m:t>
                          </m:r>
                          <m:r>
                            <m:rPr>
                              <m:brk m:alnAt="8"/>
                            </m:rPr>
                            <a:rPr lang="en-US" sz="2000" b="0" i="1" smtClean="0">
                              <a:solidFill>
                                <a:schemeClr val="tx1"/>
                              </a:solidFill>
                              <a:latin typeface="Cambria Math" panose="02040503050406030204" pitchFamily="18" charset="0"/>
                            </a:rPr>
                            <m:t>𝑑</m:t>
                          </m:r>
                          <m:r>
                            <a:rPr lang="en-US" sz="2000" b="0" i="1" smtClean="0">
                              <a:solidFill>
                                <a:schemeClr val="tx1"/>
                              </a:solidFill>
                              <a:latin typeface="Cambria Math" panose="02040503050406030204" pitchFamily="18" charset="0"/>
                            </a:rPr>
                            <m:t>𝑠</m:t>
                          </m:r>
                        </m:e>
                      </m:nary>
                    </m:oMath>
                  </m:oMathPara>
                </a14:m>
                <a:endParaRPr lang="en-US" sz="2000" dirty="0">
                  <a:solidFill>
                    <a:schemeClr val="tx1"/>
                  </a:solidFill>
                </a:endParaRPr>
              </a:p>
            </p:txBody>
          </p:sp>
        </mc:Choice>
        <mc:Fallback xmlns="">
          <p:sp>
            <p:nvSpPr>
              <p:cNvPr id="5" name="TextBox 4">
                <a:extLst>
                  <a:ext uri="{FF2B5EF4-FFF2-40B4-BE49-F238E27FC236}">
                    <a16:creationId xmlns:a16="http://schemas.microsoft.com/office/drawing/2014/main" id="{2AFDB195-586B-43C5-BEA4-83EC9BAD4F97}"/>
                  </a:ext>
                </a:extLst>
              </p:cNvPr>
              <p:cNvSpPr txBox="1">
                <a:spLocks noRot="1" noChangeAspect="1" noMove="1" noResize="1" noEditPoints="1" noAdjustHandles="1" noChangeArrowheads="1" noChangeShapeType="1" noTextEdit="1"/>
              </p:cNvSpPr>
              <p:nvPr/>
            </p:nvSpPr>
            <p:spPr>
              <a:xfrm>
                <a:off x="5063596" y="1192578"/>
                <a:ext cx="1363514" cy="901657"/>
              </a:xfrm>
              <a:prstGeom prst="rect">
                <a:avLst/>
              </a:prstGeom>
              <a:blipFill>
                <a:blip r:embed="rId3"/>
                <a:stretch>
                  <a:fillRect/>
                </a:stretch>
              </a:blipFill>
            </p:spPr>
            <p:txBody>
              <a:bodyPr/>
              <a:lstStyle/>
              <a:p>
                <a:r>
                  <a:rPr lang="en-IN">
                    <a:noFill/>
                  </a:rPr>
                  <a:t> </a:t>
                </a:r>
              </a:p>
            </p:txBody>
          </p:sp>
        </mc:Fallback>
      </mc:AlternateContent>
      <p:pic>
        <p:nvPicPr>
          <p:cNvPr id="6" name="Picture 5" descr="A picture containing grass, outdoor, field, standing&#10;&#10;Description automatically generated">
            <a:extLst>
              <a:ext uri="{FF2B5EF4-FFF2-40B4-BE49-F238E27FC236}">
                <a16:creationId xmlns:a16="http://schemas.microsoft.com/office/drawing/2014/main" id="{D86BCE83-8E3A-4715-9936-2BCE3361B780}"/>
              </a:ext>
            </a:extLst>
          </p:cNvPr>
          <p:cNvPicPr>
            <a:picLocks noChangeAspect="1"/>
          </p:cNvPicPr>
          <p:nvPr/>
        </p:nvPicPr>
        <p:blipFill>
          <a:blip r:embed="rId4"/>
          <a:stretch>
            <a:fillRect/>
          </a:stretch>
        </p:blipFill>
        <p:spPr>
          <a:xfrm>
            <a:off x="3927554" y="3344111"/>
            <a:ext cx="3635598" cy="2418882"/>
          </a:xfrm>
          <a:prstGeom prst="rect">
            <a:avLst/>
          </a:prstGeom>
          <a:effectLst/>
        </p:spPr>
      </p:pic>
      <p:sp>
        <p:nvSpPr>
          <p:cNvPr id="9" name="TextBox 8">
            <a:extLst>
              <a:ext uri="{FF2B5EF4-FFF2-40B4-BE49-F238E27FC236}">
                <a16:creationId xmlns:a16="http://schemas.microsoft.com/office/drawing/2014/main" id="{5B5B5FF9-964A-A87D-E14E-262B78A47310}"/>
              </a:ext>
            </a:extLst>
          </p:cNvPr>
          <p:cNvSpPr txBox="1"/>
          <p:nvPr/>
        </p:nvSpPr>
        <p:spPr>
          <a:xfrm>
            <a:off x="780789" y="5762993"/>
            <a:ext cx="11087622" cy="369332"/>
          </a:xfrm>
          <a:prstGeom prst="rect">
            <a:avLst/>
          </a:prstGeom>
          <a:noFill/>
        </p:spPr>
        <p:txBody>
          <a:bodyPr wrap="square" rtlCol="0">
            <a:spAutoFit/>
          </a:bodyPr>
          <a:lstStyle/>
          <a:p>
            <a:r>
              <a:rPr lang="en-US" sz="1800" b="1" i="1" dirty="0">
                <a:solidFill>
                  <a:srgbClr val="C00000"/>
                </a:solidFill>
                <a:latin typeface="+mn-lt"/>
                <a:cs typeface="Segoe UI Semibold"/>
              </a:rPr>
              <a:t>*</a:t>
            </a:r>
            <a:r>
              <a:rPr lang="en-US" sz="1800" b="1" i="1" dirty="0">
                <a:latin typeface="+mn-lt"/>
                <a:cs typeface="Segoe UI Semibold"/>
              </a:rPr>
              <a:t> </a:t>
            </a:r>
            <a:r>
              <a:rPr lang="en-US" sz="1400" b="1" i="1" dirty="0">
                <a:latin typeface="+mn-lt"/>
                <a:cs typeface="Segoe UI Semibold"/>
              </a:rPr>
              <a:t>Vortex strength is sometimes confusingly called vortex flux, which is not accurate, since it does not refer to the advection of vorticity.</a:t>
            </a:r>
            <a:endParaRPr lang="en-IN" sz="1400" dirty="0"/>
          </a:p>
        </p:txBody>
      </p:sp>
    </p:spTree>
    <p:extLst>
      <p:ext uri="{BB962C8B-B14F-4D97-AF65-F5344CB8AC3E}">
        <p14:creationId xmlns:p14="http://schemas.microsoft.com/office/powerpoint/2010/main" val="1582326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50A541-01CD-4CD5-9786-60D5E9C08981}"/>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515D106E-A5FE-43CC-B6EE-98A9F3A2A0FC}"/>
              </a:ext>
            </a:extLst>
          </p:cNvPr>
          <p:cNvSpPr>
            <a:spLocks noGrp="1"/>
          </p:cNvSpPr>
          <p:nvPr>
            <p:ph type="title"/>
          </p:nvPr>
        </p:nvSpPr>
        <p:spPr/>
        <p:txBody>
          <a:bodyPr/>
          <a:lstStyle/>
          <a:p>
            <a:r>
              <a:rPr lang="en-US" dirty="0"/>
              <a:t>Helmholt’z Vortex Theorems</a:t>
            </a:r>
          </a:p>
        </p:txBody>
      </p:sp>
      <p:sp>
        <p:nvSpPr>
          <p:cNvPr id="4" name="Text Placeholder 3">
            <a:extLst>
              <a:ext uri="{FF2B5EF4-FFF2-40B4-BE49-F238E27FC236}">
                <a16:creationId xmlns:a16="http://schemas.microsoft.com/office/drawing/2014/main" id="{5C2B6D27-0F91-4612-BCEE-ECA31775CA80}"/>
              </a:ext>
            </a:extLst>
          </p:cNvPr>
          <p:cNvSpPr>
            <a:spLocks noGrp="1"/>
          </p:cNvSpPr>
          <p:nvPr>
            <p:ph type="body" sz="quarter" idx="13"/>
          </p:nvPr>
        </p:nvSpPr>
        <p:spPr>
          <a:xfrm>
            <a:off x="542225" y="914400"/>
            <a:ext cx="10972799" cy="5105400"/>
          </a:xfrm>
        </p:spPr>
        <p:txBody>
          <a:bodyPr vert="horz" lIns="91440" tIns="45720" rIns="91440" bIns="45720" rtlCol="0" anchor="t">
            <a:normAutofit lnSpcReduction="10000"/>
          </a:bodyPr>
          <a:lstStyle/>
          <a:p>
            <a:pPr>
              <a:spcBef>
                <a:spcPts val="0"/>
              </a:spcBef>
            </a:pPr>
            <a:r>
              <a:rPr lang="en-US" sz="2000" dirty="0">
                <a:solidFill>
                  <a:schemeClr val="accent1"/>
                </a:solidFill>
                <a:latin typeface="Calibri"/>
                <a:cs typeface="Calibri"/>
              </a:rPr>
              <a:t>Helmholtz's theorems</a:t>
            </a:r>
            <a:r>
              <a:rPr lang="en-US" sz="2000" dirty="0">
                <a:latin typeface="Calibri"/>
                <a:cs typeface="Calibri"/>
              </a:rPr>
              <a:t>, named after Hermann von Helmholtz, state the following about vorticity fields:</a:t>
            </a:r>
          </a:p>
          <a:p>
            <a:pPr marL="742950" indent="-285750">
              <a:spcBef>
                <a:spcPts val="1200"/>
              </a:spcBef>
              <a:buClr>
                <a:schemeClr val="accent1"/>
              </a:buClr>
              <a:buFont typeface="Wingdings" panose="05000000000000000000" pitchFamily="2" charset="2"/>
              <a:buChar char="Ø"/>
            </a:pPr>
            <a:r>
              <a:rPr lang="en-US" sz="1800" dirty="0">
                <a:latin typeface="Calibri"/>
                <a:cs typeface="Calibri"/>
              </a:rPr>
              <a:t>Vortex lines move with the fluid, </a:t>
            </a:r>
            <a:r>
              <a:rPr lang="en-US" sz="1800" i="1" dirty="0">
                <a:latin typeface="Calibri"/>
                <a:cs typeface="Calibri"/>
              </a:rPr>
              <a:t>i.e. </a:t>
            </a:r>
            <a:r>
              <a:rPr lang="en-US" sz="1800" dirty="0">
                <a:latin typeface="Calibri"/>
                <a:cs typeface="Calibri"/>
              </a:rPr>
              <a:t>fluid elements lying on a vortex line at some instant continue to lie on that vortex line.</a:t>
            </a:r>
          </a:p>
          <a:p>
            <a:pPr marL="742950" indent="-285750">
              <a:spcBef>
                <a:spcPts val="1200"/>
              </a:spcBef>
              <a:buClr>
                <a:schemeClr val="accent1"/>
              </a:buClr>
              <a:buFont typeface="Wingdings" panose="05000000000000000000" pitchFamily="2" charset="2"/>
              <a:buChar char="Ø"/>
            </a:pPr>
            <a:r>
              <a:rPr lang="en-US" sz="1800" dirty="0">
                <a:latin typeface="Calibri"/>
                <a:cs typeface="Calibri"/>
              </a:rPr>
              <a:t>The strength of the vortex tube is constant along its length and in time.</a:t>
            </a:r>
          </a:p>
          <a:p>
            <a:pPr marL="742950" indent="-285750">
              <a:spcBef>
                <a:spcPts val="1200"/>
              </a:spcBef>
              <a:buClr>
                <a:schemeClr val="accent1"/>
              </a:buClr>
              <a:buFont typeface="Wingdings" panose="05000000000000000000" pitchFamily="2" charset="2"/>
              <a:buChar char="Ø"/>
            </a:pPr>
            <a:r>
              <a:rPr lang="en-US" sz="1800" dirty="0">
                <a:latin typeface="Calibri"/>
                <a:cs typeface="Calibri"/>
              </a:rPr>
              <a:t>Fluid elements initially free of vorticity, remain free of vorticity.</a:t>
            </a:r>
          </a:p>
          <a:p>
            <a:pPr marL="742950" indent="-285750">
              <a:spcBef>
                <a:spcPts val="1200"/>
              </a:spcBef>
              <a:buClr>
                <a:schemeClr val="accent1"/>
              </a:buClr>
              <a:buFont typeface="Wingdings" panose="05000000000000000000" pitchFamily="2" charset="2"/>
              <a:buChar char="Ø"/>
            </a:pPr>
            <a:r>
              <a:rPr lang="en-US" sz="1800" dirty="0">
                <a:latin typeface="Calibri"/>
                <a:cs typeface="Calibri"/>
              </a:rPr>
              <a:t>Vortex tubes can only extend to infinity, form a closed loop or end at a solid boundary.</a:t>
            </a:r>
          </a:p>
          <a:p>
            <a:pPr>
              <a:spcBef>
                <a:spcPts val="0"/>
              </a:spcBef>
            </a:pPr>
            <a:endParaRPr lang="en-US" sz="1800" dirty="0"/>
          </a:p>
          <a:p>
            <a:pPr>
              <a:spcBef>
                <a:spcPts val="1800"/>
              </a:spcBef>
            </a:pPr>
            <a:r>
              <a:rPr lang="en-US" sz="2000" dirty="0">
                <a:latin typeface="Calibri"/>
                <a:cs typeface="Calibri"/>
              </a:rPr>
              <a:t>While rigorous mathematical proofs of these theorems is beyond the scope of this course, they can be formally  derived in the framework of fluid kinematics by ignoring fluid compressibility and viscous (and other) forces. </a:t>
            </a:r>
            <a:endParaRPr lang="en-US" sz="2000" dirty="0"/>
          </a:p>
          <a:p>
            <a:pPr>
              <a:spcBef>
                <a:spcPts val="1800"/>
              </a:spcBef>
            </a:pPr>
            <a:r>
              <a:rPr lang="en-US" sz="2000" dirty="0">
                <a:latin typeface="Calibri"/>
                <a:cs typeface="Calibri"/>
              </a:rPr>
              <a:t>Helmholtz theorems played an important role in developing the classical lifting line theory for lining bodies (airfoils, wings), attributed to Prandtl (1921).</a:t>
            </a:r>
          </a:p>
          <a:p>
            <a:pPr>
              <a:spcBef>
                <a:spcPts val="1800"/>
              </a:spcBef>
            </a:pPr>
            <a:r>
              <a:rPr lang="en-US" sz="2000" dirty="0">
                <a:latin typeface="Calibri"/>
                <a:cs typeface="Calibri"/>
              </a:rPr>
              <a:t>While statements in Helmholtz's theorems may at first glance appear theoretical, they find confirmation in nature. A tornado always attempts to touch the ground as the most optimal way to satisfy the 4</a:t>
            </a:r>
            <a:r>
              <a:rPr lang="en-US" sz="2000" baseline="30000" dirty="0">
                <a:latin typeface="Calibri"/>
                <a:cs typeface="Calibri"/>
              </a:rPr>
              <a:t>th</a:t>
            </a:r>
            <a:r>
              <a:rPr lang="en-US" sz="2000" dirty="0">
                <a:latin typeface="Calibri"/>
                <a:cs typeface="Calibri"/>
              </a:rPr>
              <a:t> statement above.</a:t>
            </a:r>
          </a:p>
          <a:p>
            <a:pPr marL="0" indent="0">
              <a:spcBef>
                <a:spcPts val="0"/>
              </a:spcBef>
              <a:buNone/>
            </a:pPr>
            <a:endParaRPr lang="en-US" sz="1600" dirty="0"/>
          </a:p>
          <a:p>
            <a:pPr marL="304165" lvl="1" indent="0">
              <a:spcBef>
                <a:spcPts val="0"/>
              </a:spcBef>
              <a:buNone/>
            </a:pPr>
            <a:endParaRPr lang="en-US" sz="1600" dirty="0"/>
          </a:p>
          <a:p>
            <a:endParaRPr lang="en-US" dirty="0"/>
          </a:p>
        </p:txBody>
      </p:sp>
    </p:spTree>
    <p:extLst>
      <p:ext uri="{BB962C8B-B14F-4D97-AF65-F5344CB8AC3E}">
        <p14:creationId xmlns:p14="http://schemas.microsoft.com/office/powerpoint/2010/main" val="1904788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0FCBCC-46C5-47ED-A4C1-6FEF0647FAE0}"/>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3" name="Title 2">
            <a:extLst>
              <a:ext uri="{FF2B5EF4-FFF2-40B4-BE49-F238E27FC236}">
                <a16:creationId xmlns:a16="http://schemas.microsoft.com/office/drawing/2014/main" id="{A20499E2-F8B6-419D-9555-70880437C689}"/>
              </a:ext>
            </a:extLst>
          </p:cNvPr>
          <p:cNvSpPr>
            <a:spLocks noGrp="1"/>
          </p:cNvSpPr>
          <p:nvPr>
            <p:ph type="title"/>
          </p:nvPr>
        </p:nvSpPr>
        <p:spPr/>
        <p:txBody>
          <a:bodyPr vert="horz" lIns="91440" tIns="45720" rIns="91440" bIns="45720" rtlCol="0" anchor="t">
            <a:noAutofit/>
          </a:bodyPr>
          <a:lstStyle/>
          <a:p>
            <a:r>
              <a:rPr lang="en-US" dirty="0"/>
              <a:t>Summary</a:t>
            </a:r>
          </a:p>
        </p:txBody>
      </p:sp>
      <p:sp>
        <p:nvSpPr>
          <p:cNvPr id="4" name="Text Placeholder 3">
            <a:extLst>
              <a:ext uri="{FF2B5EF4-FFF2-40B4-BE49-F238E27FC236}">
                <a16:creationId xmlns:a16="http://schemas.microsoft.com/office/drawing/2014/main" id="{6F54FFC1-86B4-4418-AF27-5B64C518D3CD}"/>
              </a:ext>
            </a:extLst>
          </p:cNvPr>
          <p:cNvSpPr>
            <a:spLocks noGrp="1"/>
          </p:cNvSpPr>
          <p:nvPr>
            <p:ph type="body" sz="quarter" idx="13"/>
          </p:nvPr>
        </p:nvSpPr>
        <p:spPr>
          <a:xfrm>
            <a:off x="609599" y="1447800"/>
            <a:ext cx="10972799" cy="3581400"/>
          </a:xfrm>
        </p:spPr>
        <p:txBody>
          <a:bodyPr vert="horz" lIns="91440" tIns="45720" rIns="91440" bIns="45720" rtlCol="0" anchor="t">
            <a:normAutofit/>
          </a:bodyPr>
          <a:lstStyle/>
          <a:p>
            <a:r>
              <a:rPr lang="en-US" sz="2000" dirty="0">
                <a:latin typeface="Calibri"/>
                <a:cs typeface="Calibri"/>
              </a:rPr>
              <a:t>Irrotational and rotational flow approximations provide simplifications to fluid flow descriptions, which make possible analytical solution approaches to certain classes of problems.</a:t>
            </a:r>
          </a:p>
          <a:p>
            <a:endParaRPr lang="en-US" sz="2000" dirty="0"/>
          </a:p>
          <a:p>
            <a:r>
              <a:rPr lang="en-US" sz="2000" dirty="0">
                <a:latin typeface="Calibri"/>
                <a:cs typeface="Calibri"/>
              </a:rPr>
              <a:t>Rotation flows are characterized by the vorticity vector, which can be represented and visualized by vortex lines and vortex tubes.</a:t>
            </a:r>
          </a:p>
          <a:p>
            <a:endParaRPr lang="en-US" sz="2000" dirty="0"/>
          </a:p>
          <a:p>
            <a:r>
              <a:rPr lang="en-US" sz="2000" dirty="0">
                <a:latin typeface="Calibri"/>
                <a:cs typeface="Calibri"/>
              </a:rPr>
              <a:t>Helmholtz’s vortex theorems represent formal statements of vortex kinematics. They provided an important basis for the theory of lifting bodies developed in the first half of the 20th century. </a:t>
            </a:r>
            <a:endParaRPr lang="en-US" sz="2000" dirty="0"/>
          </a:p>
          <a:p>
            <a:endParaRPr lang="en-US" sz="2000" dirty="0"/>
          </a:p>
          <a:p>
            <a:endParaRPr lang="en-US" sz="2000" dirty="0"/>
          </a:p>
        </p:txBody>
      </p:sp>
    </p:spTree>
    <p:extLst>
      <p:ext uri="{BB962C8B-B14F-4D97-AF65-F5344CB8AC3E}">
        <p14:creationId xmlns:p14="http://schemas.microsoft.com/office/powerpoint/2010/main" val="2598583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C0755A-F203-83BE-327D-76F663BCE486}"/>
              </a:ext>
            </a:extLst>
          </p:cNvPr>
          <p:cNvSpPr>
            <a:spLocks noGrp="1"/>
          </p:cNvSpPr>
          <p:nvPr>
            <p:ph type="sldNum" sz="quarter" idx="10"/>
          </p:nvPr>
        </p:nvSpPr>
        <p:spPr/>
        <p:txBody>
          <a:bodyPr/>
          <a:lstStyle/>
          <a:p>
            <a:fld id="{F0D23093-2AB0-F74C-B865-1A12A15B650E}" type="slidenum">
              <a:rPr lang="en-US" smtClean="0"/>
              <a:pPr/>
              <a:t>9</a:t>
            </a:fld>
            <a:endParaRPr lang="en-US" dirty="0"/>
          </a:p>
        </p:txBody>
      </p:sp>
    </p:spTree>
    <p:extLst>
      <p:ext uri="{BB962C8B-B14F-4D97-AF65-F5344CB8AC3E}">
        <p14:creationId xmlns:p14="http://schemas.microsoft.com/office/powerpoint/2010/main" val="2489528393"/>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http://schemas.openxmlformats.org/package/2006/metadata/core-properties"/>
    <ds:schemaRef ds:uri="78ed9f37-a2a2-4676-9ca2-d7969bf686f1"/>
    <ds:schemaRef ds:uri="http://schemas.microsoft.com/office/infopath/2007/PartnerControls"/>
    <ds:schemaRef ds:uri="http://purl.org/dc/terms/"/>
    <ds:schemaRef ds:uri="http://www.w3.org/XML/1998/namespace"/>
    <ds:schemaRef ds:uri="http://purl.org/dc/elements/1.1/"/>
    <ds:schemaRef ds:uri="56756a74-c96e-4d7f-b6c5-b79454880d1c"/>
    <ds:schemaRef ds:uri="http://schemas.microsoft.com/office/2006/metadata/properties"/>
    <ds:schemaRef ds:uri="http://schemas.microsoft.com/office/2006/documentManagement/types"/>
    <ds:schemaRef ds:uri="http://purl.org/dc/dcmitype/"/>
    <ds:schemaRef ds:uri="http://schemas.microsoft.com/sharepoint/v3"/>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45C4A957-03C8-4FD4-ACF7-52B618C1AA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TotalTime>
  <Words>1784</Words>
  <Application>Microsoft Office PowerPoint</Application>
  <PresentationFormat>Widescreen</PresentationFormat>
  <Paragraphs>115</Paragraphs>
  <Slides>9</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vt:i4>
      </vt:variant>
    </vt:vector>
  </HeadingPairs>
  <TitlesOfParts>
    <vt:vector size="17" baseType="lpstr">
      <vt:lpstr>Arial</vt:lpstr>
      <vt:lpstr>Cambria Math</vt:lpstr>
      <vt:lpstr>Calibri</vt:lpstr>
      <vt:lpstr>Wingdings</vt:lpstr>
      <vt:lpstr>Courier New</vt:lpstr>
      <vt:lpstr>Ansys - Slide Master</vt:lpstr>
      <vt:lpstr>AER_theme</vt:lpstr>
      <vt:lpstr>1_AER_theme</vt:lpstr>
      <vt:lpstr>PowerPoint Presentation</vt:lpstr>
      <vt:lpstr>Irrotational Flow</vt:lpstr>
      <vt:lpstr>Irrotational Flow</vt:lpstr>
      <vt:lpstr>Rotational Flow</vt:lpstr>
      <vt:lpstr>Vortex Lines and Vortex Tubes</vt:lpstr>
      <vt:lpstr>Vortex Lines and Vortex Tubes</vt:lpstr>
      <vt:lpstr>Helmholt’z Vortex Theorems</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27</cp:revision>
  <dcterms:created xsi:type="dcterms:W3CDTF">2019-12-19T15:00:39Z</dcterms:created>
  <dcterms:modified xsi:type="dcterms:W3CDTF">2023-05-15T14:53:42Z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